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4B81-276B-4DF4-A20D-47608CBB1195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7636-0D6D-406E-8816-F0D45B3381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640123" y="6629997"/>
            <a:ext cx="7863754" cy="22800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Copyright ©2011-2016 by Science Learning through Engineering Design (SLED) at Purdue University and Purdue University. All rights reserved.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4B81-276B-4DF4-A20D-47608CBB1195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7636-0D6D-406E-8816-F0D45B338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4B81-276B-4DF4-A20D-47608CBB1195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7636-0D6D-406E-8816-F0D45B338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4B81-276B-4DF4-A20D-47608CBB1195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7636-0D6D-406E-8816-F0D45B338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4B81-276B-4DF4-A20D-47608CBB1195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7636-0D6D-406E-8816-F0D45B3381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640123" y="6629997"/>
            <a:ext cx="7863754" cy="22800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Copyright ©2011-2016 by Science Learning through Engineering Design (SLED) at Purdue University and Purdue University. All rights reserved.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4B81-276B-4DF4-A20D-47608CBB1195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7636-0D6D-406E-8816-F0D45B3381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4B81-276B-4DF4-A20D-47608CBB1195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7636-0D6D-406E-8816-F0D45B338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4B81-276B-4DF4-A20D-47608CBB1195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7636-0D6D-406E-8816-F0D45B338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4B81-276B-4DF4-A20D-47608CBB1195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7636-0D6D-406E-8816-F0D45B338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4B81-276B-4DF4-A20D-47608CBB1195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0A7636-0D6D-406E-8816-F0D45B33811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40123" y="6629997"/>
            <a:ext cx="7863754" cy="22800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Copyright ©2011-2016 by Science Learning through Engineering Design (SLED) at Purdue University and Purdue University. All rights reserved.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4B81-276B-4DF4-A20D-47608CBB1195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7636-0D6D-406E-8816-F0D45B338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8854B81-276B-4DF4-A20D-47608CBB1195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10A7636-0D6D-406E-8816-F0D45B3381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640123" y="6629997"/>
            <a:ext cx="7863754" cy="22800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Copyright ©2011-2016 by Science Learning through Engineering Design (SLED) at Purdue University and Purdue University.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 dirty="0" smtClean="0">
                <a:latin typeface="Bradley Hand ITC" pitchFamily="66" charset="0"/>
              </a:rPr>
              <a:t>Simple Machines</a:t>
            </a:r>
            <a:endParaRPr lang="en-US" sz="8000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97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20940" cy="548640"/>
          </a:xfrm>
        </p:spPr>
        <p:txBody>
          <a:bodyPr/>
          <a:lstStyle/>
          <a:p>
            <a:r>
              <a:rPr lang="en-US" sz="6600" dirty="0" smtClean="0">
                <a:solidFill>
                  <a:schemeClr val="bg2">
                    <a:lumMod val="25000"/>
                  </a:schemeClr>
                </a:solidFill>
              </a:rPr>
              <a:t>pulley</a:t>
            </a:r>
            <a:endParaRPr lang="en-US" sz="6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1" y="1066800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029200"/>
            <a:ext cx="5105400" cy="10668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omic Sans MS"/>
                <a:ea typeface="SimSun"/>
                <a:cs typeface="Times New Roman"/>
              </a:rPr>
              <a:t>Makes work easier by changing the direction of force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9805" y="815926"/>
            <a:ext cx="3605784" cy="88392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SimSun"/>
                <a:cs typeface="Times New Roman"/>
              </a:rPr>
              <a:t>a wheel with a rope, cord, or chain around it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24881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71825"/>
            <a:ext cx="312079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22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sz="7200" b="1" dirty="0" smtClean="0">
                <a:solidFill>
                  <a:schemeClr val="accent4">
                    <a:lumMod val="75000"/>
                  </a:schemeClr>
                </a:solidFill>
              </a:rPr>
              <a:t>Simple machines</a:t>
            </a:r>
            <a:endParaRPr lang="en-US" sz="7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043781" y="480219"/>
            <a:ext cx="4876800" cy="4678362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few or no moving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parts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u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sed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by applying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force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smtClean="0">
                <a:solidFill>
                  <a:schemeClr val="bg2">
                    <a:lumMod val="50000"/>
                  </a:schemeClr>
                </a:solidFill>
              </a:rPr>
              <a:t>make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work easier by changing the amount of force needed to do the work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2377440"/>
          </a:xfrm>
        </p:spPr>
        <p:txBody>
          <a:bodyPr/>
          <a:lstStyle/>
          <a:p>
            <a:r>
              <a:rPr lang="en-US" sz="9600" b="1" dirty="0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Work</a:t>
            </a:r>
            <a:endParaRPr lang="en-US" sz="9600" b="1" dirty="0">
              <a:solidFill>
                <a:schemeClr val="bg2">
                  <a:lumMod val="25000"/>
                </a:schemeClr>
              </a:solidFill>
              <a:latin typeface="Adobe Garamond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200400"/>
            <a:ext cx="7520940" cy="1480077"/>
          </a:xfrm>
        </p:spPr>
        <p:txBody>
          <a:bodyPr>
            <a:normAutofit/>
          </a:bodyPr>
          <a:lstStyle/>
          <a:p>
            <a:r>
              <a:rPr lang="en-US" sz="4000" b="0" dirty="0" smtClean="0">
                <a:solidFill>
                  <a:schemeClr val="accent2">
                    <a:lumMod val="75000"/>
                  </a:schemeClr>
                </a:solidFill>
              </a:rPr>
              <a:t>Using force to move an object</a:t>
            </a:r>
            <a:endParaRPr lang="en-US" sz="40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5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>
                <a:solidFill>
                  <a:schemeClr val="accent2">
                    <a:lumMod val="50000"/>
                  </a:schemeClr>
                </a:solidFill>
              </a:rPr>
              <a:t>force</a:t>
            </a:r>
            <a:endParaRPr lang="en-US" sz="7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5334000" y="4215137"/>
            <a:ext cx="1905000" cy="3429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Push  or  pull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jrshambach\AppData\Local\Microsoft\Windows\Temporary Internet Files\Content.IE5\0KOSQ3BJ\MC9000894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770" y="2775602"/>
            <a:ext cx="3687858" cy="211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rshambach\AppData\Local\Microsoft\Windows\Temporary Internet Files\Content.IE5\JWSKIDI4\MC90028133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71" y="1575556"/>
            <a:ext cx="1865014" cy="248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jrshambach\AppData\Local\Microsoft\Windows\Temporary Internet Files\Content.IE5\ZHCOIMK6\MC90038333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384" y="2953242"/>
            <a:ext cx="2488355" cy="202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jrshambach\AppData\Local\Microsoft\Windows\Temporary Internet Files\Content.IE5\1C8H4D3N\MC90021241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536" y="436652"/>
            <a:ext cx="2438400" cy="232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37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</a:rPr>
              <a:t>forces</a:t>
            </a:r>
            <a:endParaRPr 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47800"/>
            <a:ext cx="3200400" cy="54864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gravity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133600"/>
            <a:ext cx="3200400" cy="3048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Force that pulls  two</a:t>
            </a:r>
          </a:p>
          <a:p>
            <a:pPr algn="ctr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objects together </a:t>
            </a:r>
          </a:p>
          <a:p>
            <a:pPr algn="ctr"/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Gravity pulls us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toward the ground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1447800"/>
            <a:ext cx="3200400" cy="54864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friction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209800"/>
            <a:ext cx="3200400" cy="19812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Force that </a:t>
            </a:r>
          </a:p>
          <a:p>
            <a:pPr algn="ctr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holds back the </a:t>
            </a:r>
          </a:p>
          <a:p>
            <a:pPr algn="ctr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movement </a:t>
            </a:r>
          </a:p>
          <a:p>
            <a:pPr algn="ctr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of an object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59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5702" y="1215911"/>
            <a:ext cx="5380946" cy="1089427"/>
          </a:xfrm>
        </p:spPr>
        <p:txBody>
          <a:bodyPr/>
          <a:lstStyle/>
          <a:p>
            <a:r>
              <a:rPr lang="en-US" sz="4800" dirty="0" smtClean="0"/>
              <a:t>Wheel and Axle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718797" y="1961760"/>
            <a:ext cx="5794760" cy="110568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0" dirty="0">
                <a:solidFill>
                  <a:prstClr val="black"/>
                </a:solidFill>
              </a:rPr>
              <a:t>connected so </a:t>
            </a:r>
            <a:r>
              <a:rPr lang="en-US" sz="4000" b="0" dirty="0" smtClean="0">
                <a:solidFill>
                  <a:prstClr val="black"/>
                </a:solidFill>
              </a:rPr>
              <a:t>they</a:t>
            </a:r>
          </a:p>
          <a:p>
            <a:pPr lvl="0">
              <a:spcBef>
                <a:spcPts val="0"/>
              </a:spcBef>
            </a:pPr>
            <a:r>
              <a:rPr lang="en-US" sz="4000" b="0" dirty="0" smtClean="0">
                <a:solidFill>
                  <a:prstClr val="black"/>
                </a:solidFill>
              </a:rPr>
              <a:t> </a:t>
            </a:r>
            <a:r>
              <a:rPr lang="en-US" sz="4000" b="0" dirty="0">
                <a:solidFill>
                  <a:prstClr val="black"/>
                </a:solidFill>
              </a:rPr>
              <a:t>turn together</a:t>
            </a:r>
          </a:p>
        </p:txBody>
      </p:sp>
      <p:pic>
        <p:nvPicPr>
          <p:cNvPr id="1028" name="Picture 4" descr="C:\Users\jrshambach\AppData\Local\Microsoft\Windows\Temporary Internet Files\Content.IE5\1C8H4D3N\MP90042760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91000"/>
            <a:ext cx="2404913" cy="242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rshambach\AppData\Local\Microsoft\Windows\Temporary Internet Files\Content.IE5\IHLRRWAM\MC900432433[1].wm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90418"/>
            <a:ext cx="2781300" cy="254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rshambach\AppData\Local\Microsoft\Windows\Temporary Internet Files\Content.IE5\JWSKIDI4\MP90040719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0"/>
            <a:ext cx="37719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9" b="16533"/>
          <a:stretch/>
        </p:blipFill>
        <p:spPr bwMode="auto">
          <a:xfrm>
            <a:off x="1981200" y="4922961"/>
            <a:ext cx="2166938" cy="169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2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</a:rPr>
              <a:t>gears</a:t>
            </a:r>
            <a:endParaRPr lang="en-US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jrshambach\AppData\Local\Microsoft\Windows\Temporary Internet Files\Content.IE5\ZHCOIMK6\MP900448727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67468"/>
            <a:ext cx="3200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rshambach\AppData\Local\Microsoft\Windows\Temporary Internet Files\Content.IE5\0MMGQBZ1\MC90043261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192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rshambach\AppData\Local\Microsoft\Windows\Temporary Internet Files\Content.IE5\R3ZGAZ16\MP90038724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3338"/>
            <a:ext cx="3690556" cy="517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54864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Toothed wheels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5623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</a:rPr>
              <a:t>lever</a:t>
            </a:r>
            <a:endParaRPr lang="en-US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3200400" cy="548640"/>
          </a:xfrm>
        </p:spPr>
        <p:txBody>
          <a:bodyPr>
            <a:noAutofit/>
          </a:bodyPr>
          <a:lstStyle/>
          <a:p>
            <a:r>
              <a:rPr lang="en-US" sz="2000" b="1" dirty="0"/>
              <a:t>a bar that pivots on a fixed point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fulcrum</a:t>
            </a:r>
            <a:endParaRPr lang="en-US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jrshambach\AppData\Local\Microsoft\Windows\Temporary Internet Files\Content.IE5\IHLRRWAM\MC910217456[1].wm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2033915" cy="144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rshambach\AppData\Local\Microsoft\Windows\Temporary Internet Files\Content.IE5\IHLRRWAM\MC90043526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79295"/>
            <a:ext cx="2819400" cy="192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65431" y="518852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/>
                <a:latin typeface="Comic Sans MS"/>
                <a:ea typeface="SimSun"/>
                <a:cs typeface="Times New Roman"/>
              </a:rPr>
              <a:t>the point that a lever pivots on</a:t>
            </a:r>
            <a:endParaRPr lang="en-US" sz="3200" dirty="0"/>
          </a:p>
        </p:txBody>
      </p:sp>
      <p:pic>
        <p:nvPicPr>
          <p:cNvPr id="3077" name="Picture 5" descr="C:\Users\jrshambach\AppData\Local\Microsoft\Windows\Temporary Internet Files\Content.IE5\0MMGQBZ1\MP900305832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84868" y="1082196"/>
            <a:ext cx="885872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rshambach\AppData\Local\Microsoft\Windows\Temporary Internet Files\Content.IE5\725VLLIX\MC90034036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0168">
            <a:off x="93872" y="2206663"/>
            <a:ext cx="1778059" cy="36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jrshambach\AppData\Local\Microsoft\Windows\Temporary Internet Files\Content.IE5\IHLRRWAM\MC900441278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779" y="3079295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0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Inclined plane</a:t>
            </a:r>
            <a:endParaRPr lang="en-US" sz="7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flat, </a:t>
            </a:r>
            <a:r>
              <a:rPr lang="en-US" sz="3600" dirty="0" smtClean="0"/>
              <a:t>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sloping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surface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7" y="3733800"/>
            <a:ext cx="46958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24160"/>
          <a:stretch/>
        </p:blipFill>
        <p:spPr bwMode="auto">
          <a:xfrm>
            <a:off x="6172200" y="1600200"/>
            <a:ext cx="2731168" cy="142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5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</a:rPr>
              <a:t>wedge</a:t>
            </a:r>
            <a:endParaRPr lang="en-US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23" name="Picture 3" descr="C:\Users\jrshambach\AppData\Local\Microsoft\Windows\Temporary Internet Files\Content.IE5\OEDJAJZL\MP90038701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2971800" cy="416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rshambach\AppData\Local\Microsoft\Windows\Temporary Internet Files\Content.IE5\JWSKIDI4\MC90029004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233" y="1150425"/>
            <a:ext cx="2045319" cy="15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712" y="3080826"/>
            <a:ext cx="5202059" cy="347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85829" y="1168302"/>
            <a:ext cx="36581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2 inclined planes placed back to back. </a:t>
            </a:r>
          </a:p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Used to force two things apart or split one thing into two.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8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imple Machines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Work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force&amp;quot;&quot;/&gt;&lt;property id=&quot;20307&quot; value=&quot;265&quot;/&gt;&lt;/object&gt;&lt;object type=&quot;3&quot; unique_id=&quot;10007&quot;&gt;&lt;property id=&quot;20148&quot; value=&quot;5&quot;/&gt;&lt;property id=&quot;20300&quot; value=&quot;Slide 5 - &amp;quot;Wheel and Axle&amp;quot;&quot;/&gt;&lt;property id=&quot;20307&quot; value=&quot;258&quot;/&gt;&lt;/object&gt;&lt;object type=&quot;3&quot; unique_id=&quot;10008&quot;&gt;&lt;property id=&quot;20148&quot; value=&quot;5&quot;/&gt;&lt;property id=&quot;20300&quot; value=&quot;Slide 6 - &amp;quot;gears&amp;quot;&quot;/&gt;&lt;property id=&quot;20307&quot; value=&quot;259&quot;/&gt;&lt;/object&gt;&lt;object type=&quot;3&quot; unique_id=&quot;10009&quot;&gt;&lt;property id=&quot;20148&quot; value=&quot;5&quot;/&gt;&lt;property id=&quot;20300&quot; value=&quot;Slide 7 - &amp;quot;lever&amp;quot;&quot;/&gt;&lt;property id=&quot;20307&quot; value=&quot;260&quot;/&gt;&lt;/object&gt;&lt;object type=&quot;3&quot; unique_id=&quot;10010&quot;&gt;&lt;property id=&quot;20148&quot; value=&quot;5&quot;/&gt;&lt;property id=&quot;20300&quot; value=&quot;Slide 8 - &amp;quot;Inclined plane&amp;quot;&quot;/&gt;&lt;property id=&quot;20307&quot; value=&quot;261&quot;/&gt;&lt;/object&gt;&lt;object type=&quot;3&quot; unique_id=&quot;10011&quot;&gt;&lt;property id=&quot;20148&quot; value=&quot;5&quot;/&gt;&lt;property id=&quot;20300&quot; value=&quot;Slide 9 - &amp;quot;wedge&amp;quot;&quot;/&gt;&lt;property id=&quot;20307&quot; value=&quot;262&quot;/&gt;&lt;/object&gt;&lt;object type=&quot;3&quot; unique_id=&quot;10012&quot;&gt;&lt;property id=&quot;20148&quot; value=&quot;5&quot;/&gt;&lt;property id=&quot;20300&quot; value=&quot;Slide 10 - &amp;quot;pulley&amp;quot;&quot;/&gt;&lt;property id=&quot;20307&quot; value=&quot;263&quot;/&gt;&lt;/object&gt;&lt;object type=&quot;3&quot; unique_id=&quot;10013&quot;&gt;&lt;property id=&quot;20148&quot; value=&quot;5&quot;/&gt;&lt;property id=&quot;20300&quot; value=&quot;Slide 11 - &amp;quot;Simple machines&amp;quot;&quot;/&gt;&lt;property id=&quot;20307&quot; value=&quot;264&quot;/&gt;&lt;/object&gt;&lt;object type=&quot;3&quot; unique_id=&quot;10314&quot;&gt;&lt;property id=&quot;20148&quot; value=&quot;5&quot;/&gt;&lt;property id=&quot;20300&quot; value=&quot;Slide 4 - &amp;quot;forces&amp;quot;&quot;/&gt;&lt;property id=&quot;20307&quot; value=&quot;26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101</TotalTime>
  <Words>143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Simple Machines</vt:lpstr>
      <vt:lpstr>Work</vt:lpstr>
      <vt:lpstr>force</vt:lpstr>
      <vt:lpstr>forces</vt:lpstr>
      <vt:lpstr>Wheel and Axle</vt:lpstr>
      <vt:lpstr>gears</vt:lpstr>
      <vt:lpstr>lever</vt:lpstr>
      <vt:lpstr>Inclined plane</vt:lpstr>
      <vt:lpstr>wedge</vt:lpstr>
      <vt:lpstr>pulley</vt:lpstr>
      <vt:lpstr>Simple machines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Machines</dc:title>
  <dc:creator>Windows User</dc:creator>
  <cp:lastModifiedBy>Nyquist, Chell E</cp:lastModifiedBy>
  <cp:revision>20</cp:revision>
  <dcterms:created xsi:type="dcterms:W3CDTF">2013-10-29T20:17:33Z</dcterms:created>
  <dcterms:modified xsi:type="dcterms:W3CDTF">2017-02-27T18:53:00Z</dcterms:modified>
</cp:coreProperties>
</file>