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Questrial"/>
      <p:regular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0FFDB28-D28C-4FEE-972C-68B5E253D458}">
  <a:tblStyle styleId="{F0FFDB28-D28C-4FEE-972C-68B5E253D458}"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7F0FC"/>
          </a:solidFill>
        </a:fill>
      </a:tcStyle>
    </a:wholeTbl>
    <a:band1H>
      <a:tcStyle>
        <a:fill>
          <a:solidFill>
            <a:srgbClr val="CCE0F8"/>
          </a:solidFill>
        </a:fill>
      </a:tcStyle>
    </a:band1H>
    <a:band1V>
      <a:tcStyle>
        <a:fill>
          <a:solidFill>
            <a:srgbClr val="CCE0F8"/>
          </a:solidFill>
        </a:fill>
      </a:tcStyle>
    </a:band1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Tw Cen MT"/>
          <a:ea typeface="Tw Cen MT"/>
          <a:cs typeface="Tw Cen MT"/>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Questrial-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bold.fntdata"/><Relationship Id="rId14" Type="http://schemas.openxmlformats.org/officeDocument/2006/relationships/slide" Target="slides/slide9.xml"/><Relationship Id="rId36" Type="http://schemas.openxmlformats.org/officeDocument/2006/relationships/font" Target="fonts/CenturyGothic-regular.fntdata"/><Relationship Id="rId17" Type="http://schemas.openxmlformats.org/officeDocument/2006/relationships/slide" Target="slides/slide12.xml"/><Relationship Id="rId39" Type="http://schemas.openxmlformats.org/officeDocument/2006/relationships/font" Target="fonts/CenturyGothic-boldItalic.fntdata"/><Relationship Id="rId16" Type="http://schemas.openxmlformats.org/officeDocument/2006/relationships/slide" Target="slides/slide11.xml"/><Relationship Id="rId38" Type="http://schemas.openxmlformats.org/officeDocument/2006/relationships/font" Target="fonts/CenturyGothic-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57" name="Shape 1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0" name="Shape 270"/>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1" name="Shape 271"/>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8" name="Shape 278"/>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89" name="Shape 28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5" name="Shape 295"/>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96" name="Shape 29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03" name="Shape 3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9" name="Shape 309"/>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16" name="Shape 316"/>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4" name="Shape 324"/>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25" name="Shape 325"/>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9" name="Shape 339"/>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40" name="Shape 340"/>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7" name="Shape 347"/>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5" name="Shape 355"/>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56" name="Shape 35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63" name="Shape 3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69" name="Shape 3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5" name="Shape 375"/>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76" name="Shape 37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83" name="Shape 3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90" name="Shape 390"/>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97" name="Shape 3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03" name="Shape 4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09" name="Shape 4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3" name="Shape 183"/>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6" name="Shape 196"/>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1" name="Shape 211"/>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8" name="Shape 218"/>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pic>
        <p:nvPicPr>
          <p:cNvPr descr="Droplets-HD-Title-R1d.png" id="17" name="Shape 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Shape 18"/>
          <p:cNvSpPr txBox="1"/>
          <p:nvPr>
            <p:ph type="ctrTitle"/>
          </p:nvPr>
        </p:nvSpPr>
        <p:spPr>
          <a:xfrm>
            <a:off x="1751011" y="1300784"/>
            <a:ext cx="8689975" cy="2509212"/>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48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subTitle"/>
          </p:nvPr>
        </p:nvSpPr>
        <p:spPr>
          <a:xfrm>
            <a:off x="1751011" y="3886200"/>
            <a:ext cx="8689975" cy="1371598"/>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2200" u="none" cap="none" strike="noStrike">
                <a:solidFill>
                  <a:srgbClr val="7F7F7F"/>
                </a:solidFill>
                <a:latin typeface="Questrial"/>
                <a:ea typeface="Questrial"/>
                <a:cs typeface="Questrial"/>
                <a:sym typeface="Questrial"/>
              </a:defRPr>
            </a:lvl1pPr>
            <a:lvl2pPr indent="0" lvl="1" marL="457200" marR="0" rtl="0" algn="ctr">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2pPr>
            <a:lvl3pPr indent="0" lvl="2" marL="914400" marR="0" rtl="0" algn="ctr">
              <a:lnSpc>
                <a:spcPct val="120000"/>
              </a:lnSpc>
              <a:spcBef>
                <a:spcPts val="500"/>
              </a:spcBef>
              <a:buClr>
                <a:schemeClr val="dk1"/>
              </a:buClr>
              <a:buFont typeface="Arial"/>
              <a:buNone/>
              <a:defRPr b="0" i="0" sz="1800" u="none" cap="none" strike="noStrike">
                <a:solidFill>
                  <a:schemeClr val="dk1"/>
                </a:solidFill>
                <a:latin typeface="Questrial"/>
                <a:ea typeface="Questrial"/>
                <a:cs typeface="Questrial"/>
                <a:sym typeface="Questrial"/>
              </a:defRPr>
            </a:lvl3pPr>
            <a:lvl4pPr indent="0" lvl="3" marL="13716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ctr">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20" name="Shape 20"/>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 name="Shape 21"/>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82" name="Shape 82"/>
        <p:cNvGrpSpPr/>
        <p:nvPr/>
      </p:nvGrpSpPr>
      <p:grpSpPr>
        <a:xfrm>
          <a:off x="0" y="0"/>
          <a:ext cx="0" cy="0"/>
          <a:chOff x="0" y="0"/>
          <a:chExt cx="0" cy="0"/>
        </a:xfrm>
      </p:grpSpPr>
      <p:pic>
        <p:nvPicPr>
          <p:cNvPr descr="Droplets-HD-Content-R1d.png" id="83" name="Shape 8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Shape 84"/>
          <p:cNvSpPr txBox="1"/>
          <p:nvPr>
            <p:ph type="title"/>
          </p:nvPr>
        </p:nvSpPr>
        <p:spPr>
          <a:xfrm>
            <a:off x="913794" y="4289373"/>
            <a:ext cx="10364431" cy="811609"/>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p:nvPr>
            <p:ph idx="2" type="pic"/>
          </p:nvPr>
        </p:nvSpPr>
        <p:spPr>
          <a:xfrm>
            <a:off x="1184744" y="698260"/>
            <a:ext cx="9822531" cy="3214136"/>
          </a:xfrm>
          <a:prstGeom prst="roundRect">
            <a:avLst>
              <a:gd fmla="val 4944"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3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8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24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86" name="Shape 86"/>
          <p:cNvSpPr txBox="1"/>
          <p:nvPr>
            <p:ph idx="1" type="body"/>
          </p:nvPr>
        </p:nvSpPr>
        <p:spPr>
          <a:xfrm>
            <a:off x="913774" y="5108728"/>
            <a:ext cx="10364451" cy="682471"/>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87" name="Shape 87"/>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8" name="Shape 88"/>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9" name="Shape 89"/>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90" name="Shape 90"/>
        <p:cNvGrpSpPr/>
        <p:nvPr/>
      </p:nvGrpSpPr>
      <p:grpSpPr>
        <a:xfrm>
          <a:off x="0" y="0"/>
          <a:ext cx="0" cy="0"/>
          <a:chOff x="0" y="0"/>
          <a:chExt cx="0" cy="0"/>
        </a:xfrm>
      </p:grpSpPr>
      <p:pic>
        <p:nvPicPr>
          <p:cNvPr descr="Droplets-HD-Content-R1d.png" id="91" name="Shape 9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2" name="Shape 92"/>
          <p:cNvSpPr txBox="1"/>
          <p:nvPr>
            <p:ph type="title"/>
          </p:nvPr>
        </p:nvSpPr>
        <p:spPr>
          <a:xfrm>
            <a:off x="913774" y="609599"/>
            <a:ext cx="10364451" cy="3427245"/>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3" name="Shape 93"/>
          <p:cNvSpPr txBox="1"/>
          <p:nvPr>
            <p:ph idx="1" type="body"/>
          </p:nvPr>
        </p:nvSpPr>
        <p:spPr>
          <a:xfrm>
            <a:off x="913775" y="4204821"/>
            <a:ext cx="10364451" cy="1586380"/>
          </a:xfrm>
          <a:prstGeom prst="rect">
            <a:avLst/>
          </a:prstGeom>
          <a:noFill/>
          <a:ln>
            <a:noFill/>
          </a:ln>
        </p:spPr>
        <p:txBody>
          <a:bodyPr anchorCtr="0" anchor="ctr"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94" name="Shape 94"/>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5" name="Shape 95"/>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6" name="Shape 96"/>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7" name="Shape 97"/>
        <p:cNvGrpSpPr/>
        <p:nvPr/>
      </p:nvGrpSpPr>
      <p:grpSpPr>
        <a:xfrm>
          <a:off x="0" y="0"/>
          <a:ext cx="0" cy="0"/>
          <a:chOff x="0" y="0"/>
          <a:chExt cx="0" cy="0"/>
        </a:xfrm>
      </p:grpSpPr>
      <p:pic>
        <p:nvPicPr>
          <p:cNvPr descr="Droplets-HD-Content-R1d.png" id="98" name="Shape 9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9" name="Shape 99"/>
          <p:cNvSpPr txBox="1"/>
          <p:nvPr>
            <p:ph type="title"/>
          </p:nvPr>
        </p:nvSpPr>
        <p:spPr>
          <a:xfrm>
            <a:off x="1446212" y="609600"/>
            <a:ext cx="9302752" cy="2992903"/>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0" name="Shape 100"/>
          <p:cNvSpPr txBox="1"/>
          <p:nvPr>
            <p:ph idx="1" type="body"/>
          </p:nvPr>
        </p:nvSpPr>
        <p:spPr>
          <a:xfrm>
            <a:off x="1720643" y="3610032"/>
            <a:ext cx="8752299" cy="594787"/>
          </a:xfrm>
          <a:prstGeom prst="rect">
            <a:avLst/>
          </a:prstGeom>
          <a:noFill/>
          <a:ln>
            <a:noFill/>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01" name="Shape 101"/>
          <p:cNvSpPr txBox="1"/>
          <p:nvPr>
            <p:ph idx="2" type="body"/>
          </p:nvPr>
        </p:nvSpPr>
        <p:spPr>
          <a:xfrm>
            <a:off x="913774" y="4372796"/>
            <a:ext cx="10364451" cy="1421053"/>
          </a:xfrm>
          <a:prstGeom prst="rect">
            <a:avLst/>
          </a:prstGeom>
          <a:noFill/>
          <a:ln>
            <a:noFill/>
          </a:ln>
        </p:spPr>
        <p:txBody>
          <a:bodyPr anchorCtr="0" anchor="ctr"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02" name="Shape 102"/>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3" name="Shape 103"/>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4" name="Shape 104"/>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
        <p:nvSpPr>
          <p:cNvPr id="105" name="Shape 105"/>
          <p:cNvSpPr txBox="1"/>
          <p:nvPr/>
        </p:nvSpPr>
        <p:spPr>
          <a:xfrm>
            <a:off x="1001487" y="754166"/>
            <a:ext cx="609599"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0" u="none" cap="none" strike="noStrike">
                <a:solidFill>
                  <a:schemeClr val="dk1"/>
                </a:solidFill>
                <a:latin typeface="Arial"/>
                <a:ea typeface="Arial"/>
                <a:cs typeface="Arial"/>
                <a:sym typeface="Arial"/>
              </a:rPr>
              <a:t>“</a:t>
            </a:r>
          </a:p>
        </p:txBody>
      </p:sp>
      <p:sp>
        <p:nvSpPr>
          <p:cNvPr id="106" name="Shape 106"/>
          <p:cNvSpPr txBox="1"/>
          <p:nvPr/>
        </p:nvSpPr>
        <p:spPr>
          <a:xfrm>
            <a:off x="10557557" y="2993577"/>
            <a:ext cx="609599" cy="584776"/>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8000" u="none" cap="none" strike="noStrike">
                <a:solidFill>
                  <a:schemeClr val="dk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07" name="Shape 107"/>
        <p:cNvGrpSpPr/>
        <p:nvPr/>
      </p:nvGrpSpPr>
      <p:grpSpPr>
        <a:xfrm>
          <a:off x="0" y="0"/>
          <a:ext cx="0" cy="0"/>
          <a:chOff x="0" y="0"/>
          <a:chExt cx="0" cy="0"/>
        </a:xfrm>
      </p:grpSpPr>
      <p:pic>
        <p:nvPicPr>
          <p:cNvPr descr="Droplets-HD-Content-R1d.png" id="108" name="Shape 10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9" name="Shape 109"/>
          <p:cNvSpPr txBox="1"/>
          <p:nvPr>
            <p:ph type="title"/>
          </p:nvPr>
        </p:nvSpPr>
        <p:spPr>
          <a:xfrm>
            <a:off x="913775" y="2138721"/>
            <a:ext cx="10364451" cy="2511834"/>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 type="body"/>
          </p:nvPr>
        </p:nvSpPr>
        <p:spPr>
          <a:xfrm>
            <a:off x="913775" y="4662335"/>
            <a:ext cx="10364451" cy="1140643"/>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111" name="Shape 111"/>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2" name="Shape 112"/>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3" name="Shape 113"/>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14" name="Shape 114"/>
        <p:cNvGrpSpPr/>
        <p:nvPr/>
      </p:nvGrpSpPr>
      <p:grpSpPr>
        <a:xfrm>
          <a:off x="0" y="0"/>
          <a:ext cx="0" cy="0"/>
          <a:chOff x="0" y="0"/>
          <a:chExt cx="0" cy="0"/>
        </a:xfrm>
      </p:grpSpPr>
      <p:pic>
        <p:nvPicPr>
          <p:cNvPr descr="Droplets-HD-Content-R1d.png" id="115" name="Shape 1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6" name="Shape 116"/>
          <p:cNvSpPr txBox="1"/>
          <p:nvPr>
            <p:ph type="title"/>
          </p:nvPr>
        </p:nvSpPr>
        <p:spPr>
          <a:xfrm>
            <a:off x="913774" y="609600"/>
            <a:ext cx="10364451" cy="1605093"/>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7" name="Shape 117"/>
          <p:cNvSpPr txBox="1"/>
          <p:nvPr>
            <p:ph idx="1" type="body"/>
          </p:nvPr>
        </p:nvSpPr>
        <p:spPr>
          <a:xfrm>
            <a:off x="913774" y="2367092"/>
            <a:ext cx="3298975"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18" name="Shape 118"/>
          <p:cNvSpPr txBox="1"/>
          <p:nvPr>
            <p:ph idx="2" type="body"/>
          </p:nvPr>
        </p:nvSpPr>
        <p:spPr>
          <a:xfrm>
            <a:off x="913774" y="2943355"/>
            <a:ext cx="3298975" cy="284784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19" name="Shape 119"/>
          <p:cNvSpPr txBox="1"/>
          <p:nvPr>
            <p:ph idx="3" type="body"/>
          </p:nvPr>
        </p:nvSpPr>
        <p:spPr>
          <a:xfrm>
            <a:off x="4452389" y="2367092"/>
            <a:ext cx="3291521"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20" name="Shape 120"/>
          <p:cNvSpPr txBox="1"/>
          <p:nvPr>
            <p:ph idx="4" type="body"/>
          </p:nvPr>
        </p:nvSpPr>
        <p:spPr>
          <a:xfrm>
            <a:off x="4441348" y="2943355"/>
            <a:ext cx="3303351" cy="284784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21" name="Shape 121"/>
          <p:cNvSpPr txBox="1"/>
          <p:nvPr>
            <p:ph idx="5" type="body"/>
          </p:nvPr>
        </p:nvSpPr>
        <p:spPr>
          <a:xfrm>
            <a:off x="7973297" y="2367092"/>
            <a:ext cx="3304927"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22" name="Shape 122"/>
          <p:cNvSpPr txBox="1"/>
          <p:nvPr>
            <p:ph idx="6" type="body"/>
          </p:nvPr>
        </p:nvSpPr>
        <p:spPr>
          <a:xfrm>
            <a:off x="7973297" y="2943355"/>
            <a:ext cx="3304927" cy="284784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23" name="Shape 123"/>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4" name="Shape 124"/>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5" name="Shape 125"/>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26" name="Shape 126"/>
        <p:cNvGrpSpPr/>
        <p:nvPr/>
      </p:nvGrpSpPr>
      <p:grpSpPr>
        <a:xfrm>
          <a:off x="0" y="0"/>
          <a:ext cx="0" cy="0"/>
          <a:chOff x="0" y="0"/>
          <a:chExt cx="0" cy="0"/>
        </a:xfrm>
      </p:grpSpPr>
      <p:pic>
        <p:nvPicPr>
          <p:cNvPr descr="Droplets-HD-Content-R1d.png" id="127" name="Shape 1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8" name="Shape 128"/>
          <p:cNvSpPr txBox="1"/>
          <p:nvPr>
            <p:ph type="title"/>
          </p:nvPr>
        </p:nvSpPr>
        <p:spPr>
          <a:xfrm>
            <a:off x="913774" y="610772"/>
            <a:ext cx="10364451" cy="1603922"/>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9" name="Shape 129"/>
          <p:cNvSpPr txBox="1"/>
          <p:nvPr>
            <p:ph idx="1" type="body"/>
          </p:nvPr>
        </p:nvSpPr>
        <p:spPr>
          <a:xfrm>
            <a:off x="913774" y="4204819"/>
            <a:ext cx="3296409"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0" name="Shape 130"/>
          <p:cNvSpPr/>
          <p:nvPr>
            <p:ph idx="2" type="pic"/>
          </p:nvPr>
        </p:nvSpPr>
        <p:spPr>
          <a:xfrm>
            <a:off x="913774" y="2367092"/>
            <a:ext cx="3296409" cy="1524000"/>
          </a:xfrm>
          <a:prstGeom prst="roundRect">
            <a:avLst>
              <a:gd fmla="val 9363"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31" name="Shape 131"/>
          <p:cNvSpPr txBox="1"/>
          <p:nvPr>
            <p:ph idx="3" type="body"/>
          </p:nvPr>
        </p:nvSpPr>
        <p:spPr>
          <a:xfrm>
            <a:off x="913774" y="4781082"/>
            <a:ext cx="3296409" cy="1010118"/>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32" name="Shape 132"/>
          <p:cNvSpPr txBox="1"/>
          <p:nvPr>
            <p:ph idx="4" type="body"/>
          </p:nvPr>
        </p:nvSpPr>
        <p:spPr>
          <a:xfrm>
            <a:off x="4442758" y="4204819"/>
            <a:ext cx="3301827"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3" name="Shape 133"/>
          <p:cNvSpPr/>
          <p:nvPr>
            <p:ph idx="5" type="pic"/>
          </p:nvPr>
        </p:nvSpPr>
        <p:spPr>
          <a:xfrm>
            <a:off x="4441348" y="2367092"/>
            <a:ext cx="3303352" cy="1524000"/>
          </a:xfrm>
          <a:prstGeom prst="roundRect">
            <a:avLst>
              <a:gd fmla="val 8841"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34" name="Shape 134"/>
          <p:cNvSpPr txBox="1"/>
          <p:nvPr>
            <p:ph idx="6" type="body"/>
          </p:nvPr>
        </p:nvSpPr>
        <p:spPr>
          <a:xfrm>
            <a:off x="4441348" y="4781080"/>
            <a:ext cx="3303352" cy="1010119"/>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35" name="Shape 135"/>
          <p:cNvSpPr txBox="1"/>
          <p:nvPr>
            <p:ph idx="7" type="body"/>
          </p:nvPr>
        </p:nvSpPr>
        <p:spPr>
          <a:xfrm>
            <a:off x="7973297" y="4204819"/>
            <a:ext cx="3300680" cy="576262"/>
          </a:xfrm>
          <a:prstGeom prst="rect">
            <a:avLst/>
          </a:prstGeom>
          <a:noFill/>
          <a:ln>
            <a:noFill/>
          </a:ln>
        </p:spPr>
        <p:txBody>
          <a:bodyPr anchorCtr="0" anchor="b" bIns="91425" lIns="91425" rIns="91425" tIns="91425"/>
          <a:lstStyle>
            <a:lvl1pPr indent="0" lvl="0" marL="0" marR="0" rtl="0" algn="ctr">
              <a:lnSpc>
                <a:spcPct val="85000"/>
              </a:lnSpc>
              <a:spcBef>
                <a:spcPts val="1000"/>
              </a:spcBef>
              <a:buClr>
                <a:schemeClr val="dk1"/>
              </a:buClr>
              <a:buFont typeface="Arial"/>
              <a:buNone/>
              <a:defRPr b="0" i="0" sz="2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136" name="Shape 136"/>
          <p:cNvSpPr/>
          <p:nvPr>
            <p:ph idx="8" type="pic"/>
          </p:nvPr>
        </p:nvSpPr>
        <p:spPr>
          <a:xfrm>
            <a:off x="7973297" y="2367092"/>
            <a:ext cx="3304927" cy="1524000"/>
          </a:xfrm>
          <a:prstGeom prst="roundRect">
            <a:avLst>
              <a:gd fmla="val 8841"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chemeClr val="dk1"/>
                </a:solidFill>
                <a:latin typeface="Questrial"/>
                <a:ea typeface="Questrial"/>
                <a:cs typeface="Questrial"/>
                <a:sym typeface="Questrial"/>
              </a:defRPr>
            </a:lvl9pPr>
          </a:lstStyle>
          <a:p/>
        </p:txBody>
      </p:sp>
      <p:sp>
        <p:nvSpPr>
          <p:cNvPr id="137" name="Shape 137"/>
          <p:cNvSpPr txBox="1"/>
          <p:nvPr>
            <p:ph idx="9" type="body"/>
          </p:nvPr>
        </p:nvSpPr>
        <p:spPr>
          <a:xfrm>
            <a:off x="7973172" y="4781078"/>
            <a:ext cx="3305052" cy="1010120"/>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4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900" u="none" cap="none" strike="noStrike">
                <a:solidFill>
                  <a:schemeClr val="dk1"/>
                </a:solidFill>
                <a:latin typeface="Questrial"/>
                <a:ea typeface="Questrial"/>
                <a:cs typeface="Questrial"/>
                <a:sym typeface="Questrial"/>
              </a:defRPr>
            </a:lvl9pPr>
          </a:lstStyle>
          <a:p/>
        </p:txBody>
      </p:sp>
      <p:sp>
        <p:nvSpPr>
          <p:cNvPr id="138" name="Shape 138"/>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9" name="Shape 139"/>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0" name="Shape 140"/>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1" name="Shape 141"/>
        <p:cNvGrpSpPr/>
        <p:nvPr/>
      </p:nvGrpSpPr>
      <p:grpSpPr>
        <a:xfrm>
          <a:off x="0" y="0"/>
          <a:ext cx="0" cy="0"/>
          <a:chOff x="0" y="0"/>
          <a:chExt cx="0" cy="0"/>
        </a:xfrm>
      </p:grpSpPr>
      <p:pic>
        <p:nvPicPr>
          <p:cNvPr descr="Droplets-HD-Content-R1d.png" id="142" name="Shape 1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Shape 143"/>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4" name="Shape 144"/>
          <p:cNvSpPr txBox="1"/>
          <p:nvPr>
            <p:ph idx="1" type="body"/>
          </p:nvPr>
        </p:nvSpPr>
        <p:spPr>
          <a:xfrm rot="5400000">
            <a:off x="4383947" y="-1103079"/>
            <a:ext cx="3424106" cy="10364451"/>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45" name="Shape 145"/>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6" name="Shape 146"/>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7" name="Shape 147"/>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8" name="Shape 148"/>
        <p:cNvGrpSpPr/>
        <p:nvPr/>
      </p:nvGrpSpPr>
      <p:grpSpPr>
        <a:xfrm>
          <a:off x="0" y="0"/>
          <a:ext cx="0" cy="0"/>
          <a:chOff x="0" y="0"/>
          <a:chExt cx="0" cy="0"/>
        </a:xfrm>
      </p:grpSpPr>
      <p:pic>
        <p:nvPicPr>
          <p:cNvPr descr="Droplets-HD-Content-R1d.png" id="149" name="Shape 1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0" name="Shape 150"/>
          <p:cNvSpPr txBox="1"/>
          <p:nvPr>
            <p:ph type="title"/>
          </p:nvPr>
        </p:nvSpPr>
        <p:spPr>
          <a:xfrm rot="5400000">
            <a:off x="7410763" y="1923737"/>
            <a:ext cx="5181599" cy="2553326"/>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1" name="Shape 151"/>
          <p:cNvSpPr txBox="1"/>
          <p:nvPr>
            <p:ph idx="1" type="body"/>
          </p:nvPr>
        </p:nvSpPr>
        <p:spPr>
          <a:xfrm rot="5400000">
            <a:off x="2152337" y="-628961"/>
            <a:ext cx="5181599" cy="7658723"/>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52" name="Shape 152"/>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3" name="Shape 153"/>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4" name="Shape 154"/>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pic>
        <p:nvPicPr>
          <p:cNvPr descr="Droplets-HD-Content-R1d.png" id="24" name="Shape 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Shape 25"/>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 name="Shape 26"/>
          <p:cNvSpPr txBox="1"/>
          <p:nvPr>
            <p:ph idx="1" type="body"/>
          </p:nvPr>
        </p:nvSpPr>
        <p:spPr>
          <a:xfrm>
            <a:off x="913774" y="2367091"/>
            <a:ext cx="10363826"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27" name="Shape 27"/>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8" name="Shape 28"/>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0" name="Shape 30"/>
        <p:cNvGrpSpPr/>
        <p:nvPr/>
      </p:nvGrpSpPr>
      <p:grpSpPr>
        <a:xfrm>
          <a:off x="0" y="0"/>
          <a:ext cx="0" cy="0"/>
          <a:chOff x="0" y="0"/>
          <a:chExt cx="0" cy="0"/>
        </a:xfrm>
      </p:grpSpPr>
      <p:pic>
        <p:nvPicPr>
          <p:cNvPr descr="Droplets-HD-Content-R1d.png" id="31" name="Shape 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Shape 32"/>
          <p:cNvSpPr txBox="1"/>
          <p:nvPr>
            <p:ph type="title"/>
          </p:nvPr>
        </p:nvSpPr>
        <p:spPr>
          <a:xfrm>
            <a:off x="913774" y="609600"/>
            <a:ext cx="5934968" cy="2023253"/>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p:nvPr>
            <p:ph idx="2" type="pic"/>
          </p:nvPr>
        </p:nvSpPr>
        <p:spPr>
          <a:xfrm>
            <a:off x="7424803" y="609600"/>
            <a:ext cx="3255358" cy="5181600"/>
          </a:xfrm>
          <a:prstGeom prst="roundRect">
            <a:avLst>
              <a:gd fmla="val 4943" name="adj"/>
            </a:avLst>
          </a:prstGeom>
          <a:noFill/>
          <a:ln cap="sq" cmpd="sng" w="82550">
            <a:solidFill>
              <a:srgbClr val="EAEAEA"/>
            </a:solidFill>
            <a:prstDash val="solid"/>
            <a:miter/>
            <a:headEnd len="med" w="med" type="none"/>
            <a:tailEnd len="med" w="med" type="none"/>
          </a:ln>
        </p:spPr>
        <p:txBody>
          <a:bodyPr anchorCtr="0" anchor="t" bIns="91425" lIns="91425" rIns="91425" tIns="91425"/>
          <a:lstStyle>
            <a:lvl1pPr indent="0" lvl="0" marL="0" marR="0" rtl="0" algn="l">
              <a:lnSpc>
                <a:spcPct val="120000"/>
              </a:lnSpc>
              <a:spcBef>
                <a:spcPts val="1000"/>
              </a:spcBef>
              <a:buClr>
                <a:schemeClr val="dk1"/>
              </a:buClr>
              <a:buFont typeface="Arial"/>
              <a:buNone/>
              <a:defRPr b="0" i="0" sz="32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8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24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2000" u="none" cap="none" strike="noStrike">
                <a:solidFill>
                  <a:schemeClr val="dk1"/>
                </a:solidFill>
                <a:latin typeface="Questrial"/>
                <a:ea typeface="Questrial"/>
                <a:cs typeface="Questrial"/>
                <a:sym typeface="Questrial"/>
              </a:defRPr>
            </a:lvl9pPr>
          </a:lstStyle>
          <a:p/>
        </p:txBody>
      </p:sp>
      <p:sp>
        <p:nvSpPr>
          <p:cNvPr id="34" name="Shape 34"/>
          <p:cNvSpPr txBox="1"/>
          <p:nvPr>
            <p:ph idx="1" type="body"/>
          </p:nvPr>
        </p:nvSpPr>
        <p:spPr>
          <a:xfrm>
            <a:off x="913794" y="2632851"/>
            <a:ext cx="5934948" cy="3158346"/>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35" name="Shape 35"/>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 name="Shape 37"/>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8" name="Shape 38"/>
        <p:cNvGrpSpPr/>
        <p:nvPr/>
      </p:nvGrpSpPr>
      <p:grpSpPr>
        <a:xfrm>
          <a:off x="0" y="0"/>
          <a:ext cx="0" cy="0"/>
          <a:chOff x="0" y="0"/>
          <a:chExt cx="0" cy="0"/>
        </a:xfrm>
      </p:grpSpPr>
      <p:pic>
        <p:nvPicPr>
          <p:cNvPr descr="Droplets-HD-Content-R1d.png" id="39" name="Shape 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Shape 40"/>
          <p:cNvSpPr txBox="1"/>
          <p:nvPr>
            <p:ph type="title"/>
          </p:nvPr>
        </p:nvSpPr>
        <p:spPr>
          <a:xfrm>
            <a:off x="913774" y="828562"/>
            <a:ext cx="10351751" cy="2736818"/>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40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913774" y="3657457"/>
            <a:ext cx="10351751" cy="1368183"/>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2000" u="none" cap="none" strike="noStrike">
                <a:solidFill>
                  <a:srgbClr val="7F7F7F"/>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2000" u="none" cap="none" strike="noStrike">
                <a:solidFill>
                  <a:srgbClr val="888888"/>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800" u="none" cap="none" strike="noStrike">
                <a:solidFill>
                  <a:srgbClr val="888888"/>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600" u="none" cap="none" strike="noStrike">
                <a:solidFill>
                  <a:srgbClr val="888888"/>
                </a:solidFill>
                <a:latin typeface="Questrial"/>
                <a:ea typeface="Questrial"/>
                <a:cs typeface="Questrial"/>
                <a:sym typeface="Questrial"/>
              </a:defRPr>
            </a:lvl9pPr>
          </a:lstStyle>
          <a:p/>
        </p:txBody>
      </p:sp>
      <p:sp>
        <p:nvSpPr>
          <p:cNvPr id="42" name="Shape 42"/>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4" name="Shape 44"/>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5" name="Shape 45"/>
        <p:cNvGrpSpPr/>
        <p:nvPr/>
      </p:nvGrpSpPr>
      <p:grpSpPr>
        <a:xfrm>
          <a:off x="0" y="0"/>
          <a:ext cx="0" cy="0"/>
          <a:chOff x="0" y="0"/>
          <a:chExt cx="0" cy="0"/>
        </a:xfrm>
      </p:grpSpPr>
      <p:pic>
        <p:nvPicPr>
          <p:cNvPr descr="Droplets-HD-Content-R1d.png" id="46" name="Shape 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7" name="Shape 47"/>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913774" y="2367091"/>
            <a:ext cx="5106026"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49" name="Shape 49"/>
          <p:cNvSpPr txBox="1"/>
          <p:nvPr>
            <p:ph idx="2" type="body"/>
          </p:nvPr>
        </p:nvSpPr>
        <p:spPr>
          <a:xfrm>
            <a:off x="6172200" y="2367091"/>
            <a:ext cx="5105399"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50" name="Shape 50"/>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3" name="Shape 53"/>
        <p:cNvGrpSpPr/>
        <p:nvPr/>
      </p:nvGrpSpPr>
      <p:grpSpPr>
        <a:xfrm>
          <a:off x="0" y="0"/>
          <a:ext cx="0" cy="0"/>
          <a:chOff x="0" y="0"/>
          <a:chExt cx="0" cy="0"/>
        </a:xfrm>
      </p:grpSpPr>
      <p:pic>
        <p:nvPicPr>
          <p:cNvPr descr="Droplets-HD-Content-R1d.png" id="54" name="Shape 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5" name="Shape 55"/>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1146328" y="2371017"/>
            <a:ext cx="4873474" cy="679993"/>
          </a:xfrm>
          <a:prstGeom prst="rect">
            <a:avLst/>
          </a:prstGeom>
          <a:noFill/>
          <a:ln>
            <a:noFill/>
          </a:ln>
        </p:spPr>
        <p:txBody>
          <a:bodyPr anchorCtr="0" anchor="b" bIns="91425" lIns="91425" rIns="91425" tIns="91425"/>
          <a:lstStyle>
            <a:lvl1pPr indent="0" lvl="0" marL="0" marR="0" rtl="0" algn="l">
              <a:lnSpc>
                <a:spcPct val="85000"/>
              </a:lnSpc>
              <a:spcBef>
                <a:spcPts val="1000"/>
              </a:spcBef>
              <a:buClr>
                <a:schemeClr val="dk1"/>
              </a:buClr>
              <a:buFont typeface="Arial"/>
              <a:buNone/>
              <a:defRPr b="0" i="0" sz="2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57" name="Shape 57"/>
          <p:cNvSpPr txBox="1"/>
          <p:nvPr>
            <p:ph idx="2" type="body"/>
          </p:nvPr>
        </p:nvSpPr>
        <p:spPr>
          <a:xfrm>
            <a:off x="913774" y="3051011"/>
            <a:ext cx="5106026" cy="274018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58" name="Shape 58"/>
          <p:cNvSpPr txBox="1"/>
          <p:nvPr>
            <p:ph idx="3" type="body"/>
          </p:nvPr>
        </p:nvSpPr>
        <p:spPr>
          <a:xfrm>
            <a:off x="6396423" y="2371017"/>
            <a:ext cx="4881803" cy="679993"/>
          </a:xfrm>
          <a:prstGeom prst="rect">
            <a:avLst/>
          </a:prstGeom>
          <a:noFill/>
          <a:ln>
            <a:noFill/>
          </a:ln>
        </p:spPr>
        <p:txBody>
          <a:bodyPr anchorCtr="0" anchor="b" bIns="91425" lIns="91425" rIns="91425" tIns="91425"/>
          <a:lstStyle>
            <a:lvl1pPr indent="0" lvl="0" marL="0" marR="0" rtl="0" algn="l">
              <a:lnSpc>
                <a:spcPct val="85000"/>
              </a:lnSpc>
              <a:spcBef>
                <a:spcPts val="1000"/>
              </a:spcBef>
              <a:buClr>
                <a:schemeClr val="dk1"/>
              </a:buClr>
              <a:buFont typeface="Arial"/>
              <a:buNone/>
              <a:defRPr b="0" i="0" sz="2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1" i="0" sz="20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1" i="0" sz="18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1" i="0" sz="1600" u="none" cap="none" strike="noStrike">
                <a:solidFill>
                  <a:schemeClr val="dk1"/>
                </a:solidFill>
                <a:latin typeface="Questrial"/>
                <a:ea typeface="Questrial"/>
                <a:cs typeface="Questrial"/>
                <a:sym typeface="Questrial"/>
              </a:defRPr>
            </a:lvl9pPr>
          </a:lstStyle>
          <a:p/>
        </p:txBody>
      </p:sp>
      <p:sp>
        <p:nvSpPr>
          <p:cNvPr id="59" name="Shape 59"/>
          <p:cNvSpPr txBox="1"/>
          <p:nvPr>
            <p:ph idx="4" type="body"/>
          </p:nvPr>
        </p:nvSpPr>
        <p:spPr>
          <a:xfrm>
            <a:off x="6172200" y="3051011"/>
            <a:ext cx="5105401" cy="274018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60" name="Shape 60"/>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2" name="Shape 62"/>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3" name="Shape 63"/>
        <p:cNvGrpSpPr/>
        <p:nvPr/>
      </p:nvGrpSpPr>
      <p:grpSpPr>
        <a:xfrm>
          <a:off x="0" y="0"/>
          <a:ext cx="0" cy="0"/>
          <a:chOff x="0" y="0"/>
          <a:chExt cx="0" cy="0"/>
        </a:xfrm>
      </p:grpSpPr>
      <p:pic>
        <p:nvPicPr>
          <p:cNvPr descr="Droplets-HD-Content-R1d.png" id="64" name="Shape 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Shape 65"/>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9" name="Shape 69"/>
        <p:cNvGrpSpPr/>
        <p:nvPr/>
      </p:nvGrpSpPr>
      <p:grpSpPr>
        <a:xfrm>
          <a:off x="0" y="0"/>
          <a:ext cx="0" cy="0"/>
          <a:chOff x="0" y="0"/>
          <a:chExt cx="0" cy="0"/>
        </a:xfrm>
      </p:grpSpPr>
      <p:pic>
        <p:nvPicPr>
          <p:cNvPr descr="Droplets-HD-Content-R1d.png" id="70" name="Shape 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Shape 71"/>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2" name="Shape 72"/>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3" name="Shape 73"/>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4" name="Shape 74"/>
        <p:cNvGrpSpPr/>
        <p:nvPr/>
      </p:nvGrpSpPr>
      <p:grpSpPr>
        <a:xfrm>
          <a:off x="0" y="0"/>
          <a:ext cx="0" cy="0"/>
          <a:chOff x="0" y="0"/>
          <a:chExt cx="0" cy="0"/>
        </a:xfrm>
      </p:grpSpPr>
      <p:pic>
        <p:nvPicPr>
          <p:cNvPr descr="Droplets-HD-Content-R1d.png" id="75" name="Shape 7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6" name="Shape 76"/>
          <p:cNvSpPr txBox="1"/>
          <p:nvPr>
            <p:ph type="title"/>
          </p:nvPr>
        </p:nvSpPr>
        <p:spPr>
          <a:xfrm>
            <a:off x="913775" y="609600"/>
            <a:ext cx="3935687" cy="2023251"/>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Questrial"/>
              <a:buNone/>
              <a:defRPr b="0" i="0" sz="32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5078062" y="609600"/>
            <a:ext cx="6200162" cy="5181599"/>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78" name="Shape 78"/>
          <p:cNvSpPr txBox="1"/>
          <p:nvPr>
            <p:ph idx="2" type="body"/>
          </p:nvPr>
        </p:nvSpPr>
        <p:spPr>
          <a:xfrm>
            <a:off x="913774" y="2632851"/>
            <a:ext cx="3935688" cy="3158347"/>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dk1"/>
              </a:buClr>
              <a:buFont typeface="A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120000"/>
              </a:lnSpc>
              <a:spcBef>
                <a:spcPts val="500"/>
              </a:spcBef>
              <a:buClr>
                <a:schemeClr val="dk1"/>
              </a:buClr>
              <a:buFont typeface="Arial"/>
              <a:buNone/>
              <a:defRPr b="0" i="0" sz="1400" u="none" cap="none" strike="noStrike">
                <a:solidFill>
                  <a:schemeClr val="dk1"/>
                </a:solidFill>
                <a:latin typeface="Questrial"/>
                <a:ea typeface="Questrial"/>
                <a:cs typeface="Questrial"/>
                <a:sym typeface="Questrial"/>
              </a:defRPr>
            </a:lvl2pPr>
            <a:lvl3pPr indent="0" lvl="2" marL="914400" marR="0" rtl="0" algn="l">
              <a:lnSpc>
                <a:spcPct val="120000"/>
              </a:lnSpc>
              <a:spcBef>
                <a:spcPts val="500"/>
              </a:spcBef>
              <a:buClr>
                <a:schemeClr val="dk1"/>
              </a:buClr>
              <a:buFont typeface="Arial"/>
              <a:buNone/>
              <a:defRPr b="0" i="0" sz="1200" u="none" cap="none" strike="noStrike">
                <a:solidFill>
                  <a:schemeClr val="dk1"/>
                </a:solidFill>
                <a:latin typeface="Questrial"/>
                <a:ea typeface="Questrial"/>
                <a:cs typeface="Questrial"/>
                <a:sym typeface="Questrial"/>
              </a:defRPr>
            </a:lvl3pPr>
            <a:lvl4pPr indent="0" lvl="3" marL="1371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4pPr>
            <a:lvl5pPr indent="0" lvl="4" marL="18288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5pPr>
            <a:lvl6pPr indent="0" lvl="5" marL="22860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6pPr>
            <a:lvl7pPr indent="0" lvl="6" marL="27432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7pPr>
            <a:lvl8pPr indent="0" lvl="7" marL="32004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8pPr>
            <a:lvl9pPr indent="0" lvl="8" marL="3657600" marR="0" rtl="0" algn="l">
              <a:lnSpc>
                <a:spcPct val="120000"/>
              </a:lnSpc>
              <a:spcBef>
                <a:spcPts val="500"/>
              </a:spcBef>
              <a:buClr>
                <a:schemeClr val="dk1"/>
              </a:buClr>
              <a:buFont typeface="Arial"/>
              <a:buNone/>
              <a:defRPr b="0" i="0" sz="1000" u="none" cap="none" strike="noStrike">
                <a:solidFill>
                  <a:schemeClr val="dk1"/>
                </a:solidFill>
                <a:latin typeface="Questrial"/>
                <a:ea typeface="Questrial"/>
                <a:cs typeface="Questrial"/>
                <a:sym typeface="Questrial"/>
              </a:defRPr>
            </a:lvl9pPr>
          </a:lstStyle>
          <a:p/>
        </p:txBody>
      </p:sp>
      <p:sp>
        <p:nvSpPr>
          <p:cNvPr id="79" name="Shape 79"/>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000" u="none" cap="none" strike="noStrike">
                <a:solidFill>
                  <a:srgbClr val="888888"/>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Shape 10"/>
          <p:cNvPicPr preferRelativeResize="0"/>
          <p:nvPr/>
        </p:nvPicPr>
        <p:blipFill rotWithShape="1">
          <a:blip r:embed="rId1">
            <a:alphaModFix/>
          </a:blip>
          <a:srcRect b="0" l="0" r="0" t="0"/>
          <a:stretch/>
        </p:blipFill>
        <p:spPr>
          <a:xfrm>
            <a:off x="0" y="0"/>
            <a:ext cx="12192003" cy="6858000"/>
          </a:xfrm>
          <a:prstGeom prst="rect">
            <a:avLst/>
          </a:prstGeom>
          <a:noFill/>
          <a:ln>
            <a:noFill/>
          </a:ln>
        </p:spPr>
      </p:pic>
      <p:sp>
        <p:nvSpPr>
          <p:cNvPr id="11" name="Shape 11"/>
          <p:cNvSpPr txBox="1"/>
          <p:nvPr>
            <p:ph type="title"/>
          </p:nvPr>
        </p:nvSpPr>
        <p:spPr>
          <a:xfrm>
            <a:off x="913775" y="618516"/>
            <a:ext cx="10364451" cy="1596177"/>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dk1"/>
              </a:buClr>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body"/>
          </p:nvPr>
        </p:nvSpPr>
        <p:spPr>
          <a:xfrm>
            <a:off x="913775" y="2367092"/>
            <a:ext cx="10364451" cy="3424106"/>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dk1"/>
              </a:buClr>
              <a:buSzPct val="100000"/>
              <a:buFont typeface="Arial"/>
              <a:buChar char="•"/>
              <a:defRPr b="0" i="0" sz="2000" u="none" cap="none" strike="noStrike">
                <a:solidFill>
                  <a:schemeClr val="dk1"/>
                </a:solidFill>
                <a:latin typeface="Questrial"/>
                <a:ea typeface="Questrial"/>
                <a:cs typeface="Questrial"/>
                <a:sym typeface="Questrial"/>
              </a:defRPr>
            </a:lvl1pPr>
            <a:lvl2pPr indent="-114300" lvl="1" marL="685800" marR="0" rtl="0" algn="l">
              <a:lnSpc>
                <a:spcPct val="120000"/>
              </a:lnSpc>
              <a:spcBef>
                <a:spcPts val="500"/>
              </a:spcBef>
              <a:buClr>
                <a:schemeClr val="dk1"/>
              </a:buClr>
              <a:buSzPct val="100000"/>
              <a:buFont typeface="Arial"/>
              <a:buChar char="•"/>
              <a:defRPr b="0" i="0" sz="1800" u="none" cap="none" strike="noStrike">
                <a:solidFill>
                  <a:schemeClr val="dk1"/>
                </a:solidFill>
                <a:latin typeface="Questrial"/>
                <a:ea typeface="Questrial"/>
                <a:cs typeface="Questrial"/>
                <a:sym typeface="Questrial"/>
              </a:defRPr>
            </a:lvl2pPr>
            <a:lvl3pPr indent="-127000" lvl="2" marL="1143000" marR="0" rtl="0" algn="l">
              <a:lnSpc>
                <a:spcPct val="120000"/>
              </a:lnSpc>
              <a:spcBef>
                <a:spcPts val="500"/>
              </a:spcBef>
              <a:buClr>
                <a:schemeClr val="dk1"/>
              </a:buClr>
              <a:buSzPct val="100000"/>
              <a:buFont typeface="Arial"/>
              <a:buChar char="•"/>
              <a:defRPr b="0" i="0" sz="1600" u="none" cap="none" strike="noStrike">
                <a:solidFill>
                  <a:schemeClr val="dk1"/>
                </a:solidFill>
                <a:latin typeface="Questrial"/>
                <a:ea typeface="Questrial"/>
                <a:cs typeface="Questrial"/>
                <a:sym typeface="Questrial"/>
              </a:defRPr>
            </a:lvl3pPr>
            <a:lvl4pPr indent="-139700" lvl="3" marL="1600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4pPr>
            <a:lvl5pPr indent="-139700" lvl="4" marL="20574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5pPr>
            <a:lvl6pPr indent="-139700" lvl="5" marL="25146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6pPr>
            <a:lvl7pPr indent="-139700" lvl="6" marL="29718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7pPr>
            <a:lvl8pPr indent="-139700" lvl="7" marL="34290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8pPr>
            <a:lvl9pPr indent="-139700" lvl="8" marL="3886200" marR="0" rtl="0" algn="l">
              <a:lnSpc>
                <a:spcPct val="120000"/>
              </a:lnSpc>
              <a:spcBef>
                <a:spcPts val="5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9pPr>
          </a:lstStyle>
          <a:p/>
        </p:txBody>
      </p:sp>
      <p:sp>
        <p:nvSpPr>
          <p:cNvPr id="13" name="Shape 13"/>
          <p:cNvSpPr txBox="1"/>
          <p:nvPr>
            <p:ph idx="10" type="dt"/>
          </p:nvPr>
        </p:nvSpPr>
        <p:spPr>
          <a:xfrm>
            <a:off x="7678736" y="5883275"/>
            <a:ext cx="27431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1" type="ftr"/>
          </p:nvPr>
        </p:nvSpPr>
        <p:spPr>
          <a:xfrm>
            <a:off x="913774" y="5883275"/>
            <a:ext cx="6672886"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 name="Shape 15"/>
          <p:cNvSpPr txBox="1"/>
          <p:nvPr>
            <p:ph idx="12" type="sldNum"/>
          </p:nvPr>
        </p:nvSpPr>
        <p:spPr>
          <a:xfrm>
            <a:off x="10514010" y="5883275"/>
            <a:ext cx="764214"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0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jjminogue@tsc.k12.in.us" TargetMode="External"/><Relationship Id="rId4" Type="http://schemas.openxmlformats.org/officeDocument/2006/relationships/hyperlink" Target="mailto:asmucha@tsc.k12.in.us" TargetMode="External"/><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ctrTitle"/>
          </p:nvPr>
        </p:nvSpPr>
        <p:spPr>
          <a:xfrm>
            <a:off x="312162" y="716245"/>
            <a:ext cx="5251372" cy="3792495"/>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spcAft>
                <a:spcPts val="0"/>
              </a:spcAft>
              <a:buClr>
                <a:schemeClr val="dk1"/>
              </a:buClr>
              <a:buSzPct val="25000"/>
              <a:buFont typeface="Calibri"/>
              <a:buNone/>
            </a:pPr>
            <a:r>
              <a:rPr b="1" i="0" lang="en-US" sz="5400" u="none" cap="none" strike="noStrike">
                <a:solidFill>
                  <a:srgbClr val="3D5C82"/>
                </a:solidFill>
                <a:latin typeface="Questrial"/>
                <a:ea typeface="Questrial"/>
                <a:cs typeface="Questrial"/>
                <a:sym typeface="Questrial"/>
              </a:rPr>
              <a:t>HOW SLOW CAN YOU GO</a:t>
            </a:r>
          </a:p>
          <a:p>
            <a:pPr indent="0" lvl="0" marL="0" marR="0" rtl="0" algn="ctr">
              <a:lnSpc>
                <a:spcPct val="90000"/>
              </a:lnSpc>
              <a:spcBef>
                <a:spcPts val="0"/>
              </a:spcBef>
              <a:buClr>
                <a:schemeClr val="dk1"/>
              </a:buClr>
              <a:buSzPct val="25000"/>
              <a:buFont typeface="Calibri"/>
              <a:buNone/>
            </a:pPr>
            <a:r>
              <a:rPr b="1" i="0" lang="en-US" sz="3600" u="none" cap="none" strike="noStrike">
                <a:solidFill>
                  <a:srgbClr val="3D5C82"/>
                </a:solidFill>
                <a:latin typeface="Questrial"/>
                <a:ea typeface="Questrial"/>
                <a:cs typeface="Questrial"/>
                <a:sym typeface="Questrial"/>
              </a:rPr>
              <a:t>MAKING STEM CONNECTIONS TO BUILD STUDENTS’ UNDERSTANDING OF FORCE AND DRAG</a:t>
            </a:r>
          </a:p>
        </p:txBody>
      </p:sp>
      <p:sp>
        <p:nvSpPr>
          <p:cNvPr id="160" name="Shape 160"/>
          <p:cNvSpPr txBox="1"/>
          <p:nvPr>
            <p:ph idx="1" type="subTitle"/>
          </p:nvPr>
        </p:nvSpPr>
        <p:spPr>
          <a:xfrm>
            <a:off x="637160" y="4563917"/>
            <a:ext cx="4601377" cy="892844"/>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dk1"/>
              </a:buClr>
              <a:buSzPct val="25000"/>
              <a:buFont typeface="Arial"/>
              <a:buNone/>
            </a:pPr>
            <a:r>
              <a:rPr b="1" i="0" lang="en-US" sz="2200" u="none" cap="none" strike="noStrike">
                <a:solidFill>
                  <a:srgbClr val="FFFF00"/>
                </a:solidFill>
                <a:latin typeface="Questrial"/>
                <a:ea typeface="Questrial"/>
                <a:cs typeface="Questrial"/>
                <a:sym typeface="Questrial"/>
              </a:rPr>
              <a:t>ARIELLE MUCHA </a:t>
            </a:r>
          </a:p>
          <a:p>
            <a:pPr indent="0" lvl="0" marL="0" marR="0" rtl="0" algn="ctr">
              <a:lnSpc>
                <a:spcPct val="80000"/>
              </a:lnSpc>
              <a:spcBef>
                <a:spcPts val="0"/>
              </a:spcBef>
              <a:spcAft>
                <a:spcPts val="0"/>
              </a:spcAft>
              <a:buClr>
                <a:schemeClr val="dk1"/>
              </a:buClr>
              <a:buSzPct val="25000"/>
              <a:buFont typeface="Arial"/>
              <a:buNone/>
            </a:pPr>
            <a:r>
              <a:rPr b="1" i="0" lang="en-US" sz="2200" u="none" cap="none" strike="noStrike">
                <a:solidFill>
                  <a:srgbClr val="FFFF00"/>
                </a:solidFill>
                <a:latin typeface="Questrial"/>
                <a:ea typeface="Questrial"/>
                <a:cs typeface="Questrial"/>
                <a:sym typeface="Questrial"/>
              </a:rPr>
              <a:t> JAMES MINOGUE</a:t>
            </a:r>
          </a:p>
          <a:p>
            <a:pPr indent="0" lvl="0" marL="0" marR="0" rtl="0" algn="ctr">
              <a:lnSpc>
                <a:spcPct val="80000"/>
              </a:lnSpc>
              <a:spcBef>
                <a:spcPts val="1000"/>
              </a:spcBef>
              <a:spcAft>
                <a:spcPts val="0"/>
              </a:spcAft>
              <a:buClr>
                <a:schemeClr val="dk1"/>
              </a:buClr>
              <a:buSzPct val="25000"/>
              <a:buFont typeface="Arial"/>
              <a:buNone/>
            </a:pPr>
            <a:r>
              <a:t/>
            </a:r>
            <a:endParaRPr b="1" i="0" sz="2200" u="none" cap="none" strike="noStrike">
              <a:solidFill>
                <a:srgbClr val="FFFF00"/>
              </a:solidFill>
              <a:latin typeface="Questrial"/>
              <a:ea typeface="Questrial"/>
              <a:cs typeface="Questrial"/>
              <a:sym typeface="Questrial"/>
            </a:endParaRPr>
          </a:p>
          <a:p>
            <a:pPr indent="0" lvl="0" marL="0" marR="0" rtl="0" algn="ctr">
              <a:lnSpc>
                <a:spcPct val="80000"/>
              </a:lnSpc>
              <a:spcBef>
                <a:spcPts val="1000"/>
              </a:spcBef>
              <a:spcAft>
                <a:spcPts val="0"/>
              </a:spcAft>
              <a:buClr>
                <a:schemeClr val="dk1"/>
              </a:buClr>
              <a:buSzPct val="25000"/>
              <a:buFont typeface="Arial"/>
              <a:buNone/>
            </a:pPr>
            <a:r>
              <a:rPr b="1" i="0" lang="en-US" sz="2200" u="none" cap="none" strike="noStrike">
                <a:solidFill>
                  <a:srgbClr val="FFFF00"/>
                </a:solidFill>
                <a:latin typeface="Questrial"/>
                <a:ea typeface="Questrial"/>
                <a:cs typeface="Questrial"/>
                <a:sym typeface="Questrial"/>
              </a:rPr>
              <a:t>KLONDIKE ELEMENTARY</a:t>
            </a:r>
          </a:p>
        </p:txBody>
      </p:sp>
      <p:sp>
        <p:nvSpPr>
          <p:cNvPr id="161" name="Shape 161"/>
          <p:cNvSpPr txBox="1"/>
          <p:nvPr/>
        </p:nvSpPr>
        <p:spPr>
          <a:xfrm>
            <a:off x="1009048" y="6296105"/>
            <a:ext cx="9733366" cy="52321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1" lang="en-US" sz="1400" u="none" cap="none" strike="noStrike">
                <a:solidFill>
                  <a:schemeClr val="dk1"/>
                </a:solidFill>
                <a:latin typeface="Calibri"/>
                <a:ea typeface="Calibri"/>
                <a:cs typeface="Calibri"/>
                <a:sym typeface="Calibri"/>
              </a:rPr>
              <a:t>This material is based upon work supported by the National Science Foundation under Grant No. </a:t>
            </a:r>
            <a:r>
              <a:rPr b="0" i="0" lang="en-US" sz="1400" u="none" cap="none" strike="noStrike">
                <a:solidFill>
                  <a:schemeClr val="dk1"/>
                </a:solidFill>
                <a:latin typeface="Calibri"/>
                <a:ea typeface="Calibri"/>
                <a:cs typeface="Calibri"/>
                <a:sym typeface="Calibri"/>
              </a:rPr>
              <a:t>0962840</a:t>
            </a:r>
          </a:p>
          <a:p>
            <a:pPr indent="0" lvl="0" marL="0" marR="0" rtl="0" algn="ctr">
              <a:lnSpc>
                <a:spcPct val="100000"/>
              </a:lnSpc>
              <a:spcBef>
                <a:spcPts val="0"/>
              </a:spcBef>
              <a:spcAft>
                <a:spcPts val="0"/>
              </a:spcAft>
              <a:buClr>
                <a:schemeClr val="dk1"/>
              </a:buClr>
              <a:buSzPct val="25000"/>
              <a:buFont typeface="Calibri"/>
              <a:buNone/>
            </a:pPr>
            <a:r>
              <a:rPr b="0" i="1" lang="en-US" sz="1400" u="none" cap="none" strike="noStrike">
                <a:solidFill>
                  <a:schemeClr val="dk1"/>
                </a:solidFill>
                <a:latin typeface="Calibri"/>
                <a:ea typeface="Calibri"/>
                <a:cs typeface="Calibri"/>
                <a:sym typeface="Calibri"/>
              </a:rPr>
              <a:t>.</a:t>
            </a:r>
          </a:p>
        </p:txBody>
      </p:sp>
      <p:pic>
        <p:nvPicPr>
          <p:cNvPr descr="https://lh3.googleusercontent.com/yppIjWueefAcY3mB1Tq4OMBwdrSFjf3W8ugkyn-ZRVX026B-0tUa8l4p3uw6nwBATixhd3bxBNtONPKS2l_NmfkBaLAx_ZJZ4ZD8uUSEKAr9q7_plToGFOvF6rZ9OaO6SGjzRznoo1GWjhw9yx9zqvB9cUG-0jCQxLf7VD-Zj-P8fKQMImEcb6tskovR4aupLKR0Ha2QQDzOftQdhMZWgDhxKqUUfHigl6RTmIKODUJCJto7EgctSNSwKqd6XUygFTVEtSXR1PBDhUB_k8LYUE9_1DKY5_V_s4lu8BoiN2akl8hTyc2BMR9CQi4AvrvoQocrq9HbRt154ZUiAawfeALvzkCcirYztzqTO_6NMwGHxEPu7RRSrrH8NI1d-M_qTQYgMWNJOeVawtWSx9CMqNUt-qqXXt4gMdPi3gY1GWPloNwqyoBISHfggS9LHAPjSauILx4ZmrZm-bnFk7IOcJ_C0ftGuO4iYOXKh6xfUaaZRHWi2F5H6Vtwh7L-pzur1wWJBtHiXtiwbjoaDk_zWkTiuwdgR2EqYKy_QnxZ5CXzAcYILbi2-z1rR8IjQSNH2qgy7sY5n-j9ruhlIj0bCtZsOqCd7cfTysArkquE4X8QUbjxBRS4a8zA9xgkrxEUxgT8-cBTay7GJMeVuQht4JfsEl-ipqp5Jfz5rjRc1w=w541-h721-no" id="162" name="Shape 162"/>
          <p:cNvPicPr preferRelativeResize="0"/>
          <p:nvPr/>
        </p:nvPicPr>
        <p:blipFill rotWithShape="1">
          <a:blip r:embed="rId3">
            <a:alphaModFix/>
          </a:blip>
          <a:srcRect b="0" l="0" r="0" t="0"/>
          <a:stretch/>
        </p:blipFill>
        <p:spPr>
          <a:xfrm>
            <a:off x="6113833" y="408665"/>
            <a:ext cx="2605552" cy="3472466"/>
          </a:xfrm>
          <a:prstGeom prst="rect">
            <a:avLst/>
          </a:prstGeom>
          <a:noFill/>
          <a:ln>
            <a:noFill/>
          </a:ln>
        </p:spPr>
      </p:pic>
      <p:pic>
        <p:nvPicPr>
          <p:cNvPr id="163" name="Shape 163"/>
          <p:cNvPicPr preferRelativeResize="0"/>
          <p:nvPr/>
        </p:nvPicPr>
        <p:blipFill rotWithShape="1">
          <a:blip r:embed="rId4">
            <a:alphaModFix/>
          </a:blip>
          <a:srcRect b="0" l="0" r="0" t="0"/>
          <a:stretch/>
        </p:blipFill>
        <p:spPr>
          <a:xfrm>
            <a:off x="268587" y="5724462"/>
            <a:ext cx="927100" cy="931861"/>
          </a:xfrm>
          <a:prstGeom prst="rect">
            <a:avLst/>
          </a:prstGeom>
          <a:noFill/>
          <a:ln>
            <a:noFill/>
          </a:ln>
        </p:spPr>
      </p:pic>
      <p:pic>
        <p:nvPicPr>
          <p:cNvPr id="164" name="Shape 164"/>
          <p:cNvPicPr preferRelativeResize="0"/>
          <p:nvPr/>
        </p:nvPicPr>
        <p:blipFill rotWithShape="1">
          <a:blip r:embed="rId5">
            <a:alphaModFix/>
          </a:blip>
          <a:srcRect b="0" l="0" r="0" t="0"/>
          <a:stretch/>
        </p:blipFill>
        <p:spPr>
          <a:xfrm>
            <a:off x="10092309" y="5724462"/>
            <a:ext cx="1771045" cy="929798"/>
          </a:xfrm>
          <a:prstGeom prst="rect">
            <a:avLst/>
          </a:prstGeom>
          <a:noFill/>
          <a:ln>
            <a:noFill/>
          </a:ln>
        </p:spPr>
      </p:pic>
      <p:pic>
        <p:nvPicPr>
          <p:cNvPr id="165" name="Shape 165"/>
          <p:cNvPicPr preferRelativeResize="0"/>
          <p:nvPr/>
        </p:nvPicPr>
        <p:blipFill rotWithShape="1">
          <a:blip r:embed="rId6">
            <a:alphaModFix/>
          </a:blip>
          <a:srcRect b="0" l="0" r="0" t="0"/>
          <a:stretch/>
        </p:blipFill>
        <p:spPr>
          <a:xfrm>
            <a:off x="8438603" y="476975"/>
            <a:ext cx="3307409" cy="2790049"/>
          </a:xfrm>
          <a:prstGeom prst="rect">
            <a:avLst/>
          </a:prstGeom>
          <a:noFill/>
          <a:ln>
            <a:noFill/>
          </a:ln>
        </p:spPr>
      </p:pic>
      <p:pic>
        <p:nvPicPr>
          <p:cNvPr id="166" name="Shape 166"/>
          <p:cNvPicPr preferRelativeResize="0"/>
          <p:nvPr/>
        </p:nvPicPr>
        <p:blipFill rotWithShape="1">
          <a:blip r:embed="rId7">
            <a:alphaModFix/>
          </a:blip>
          <a:srcRect b="0" l="0" r="0" t="0"/>
          <a:stretch/>
        </p:blipFill>
        <p:spPr>
          <a:xfrm>
            <a:off x="7757275" y="2943306"/>
            <a:ext cx="3367750" cy="2566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1438491" y="142600"/>
            <a:ext cx="9814008" cy="965437"/>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274" name="Shape 274"/>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275" name="Shape 275"/>
          <p:cNvSpPr/>
          <p:nvPr/>
        </p:nvSpPr>
        <p:spPr>
          <a:xfrm>
            <a:off x="4932725" y="1019200"/>
            <a:ext cx="2365800"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913774" y="-145481"/>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5400" u="none" cap="none" strike="noStrike">
                <a:solidFill>
                  <a:schemeClr val="dk1"/>
                </a:solidFill>
                <a:latin typeface="Century Gothic"/>
                <a:ea typeface="Century Gothic"/>
                <a:cs typeface="Century Gothic"/>
                <a:sym typeface="Century Gothic"/>
              </a:rPr>
              <a:t>SLOW BOAT – DESIGN TASK</a:t>
            </a:r>
          </a:p>
        </p:txBody>
      </p:sp>
      <p:sp>
        <p:nvSpPr>
          <p:cNvPr id="281" name="Shape 281"/>
          <p:cNvSpPr txBox="1"/>
          <p:nvPr>
            <p:ph idx="1" type="body"/>
          </p:nvPr>
        </p:nvSpPr>
        <p:spPr>
          <a:xfrm>
            <a:off x="193718" y="805104"/>
            <a:ext cx="6241187" cy="4083406"/>
          </a:xfrm>
          <a:prstGeom prst="rect">
            <a:avLst/>
          </a:prstGeom>
          <a:noFill/>
          <a:ln>
            <a:noFill/>
          </a:ln>
        </p:spPr>
        <p:txBody>
          <a:bodyPr anchorCtr="0" anchor="t" bIns="45700" lIns="91425" rIns="91425" tIns="45700">
            <a:noAutofit/>
          </a:bodyPr>
          <a:lstStyle/>
          <a:p>
            <a:pPr indent="0" lvl="0" marL="177800" marR="0" rtl="0" algn="l">
              <a:lnSpc>
                <a:spcPct val="100000"/>
              </a:lnSpc>
              <a:spcBef>
                <a:spcPts val="0"/>
              </a:spcBef>
              <a:spcAft>
                <a:spcPts val="0"/>
              </a:spcAft>
              <a:buClr>
                <a:schemeClr val="dk1"/>
              </a:buClr>
              <a:buSzPct val="25000"/>
              <a:buFont typeface="Arial"/>
              <a:buNone/>
            </a:pPr>
            <a:r>
              <a:t/>
            </a:r>
            <a:endParaRPr b="0" i="0" sz="650" u="none" cap="none" strike="noStrike">
              <a:solidFill>
                <a:schemeClr val="dk1"/>
              </a:solidFill>
              <a:latin typeface="Questrial"/>
              <a:ea typeface="Questrial"/>
              <a:cs typeface="Questrial"/>
              <a:sym typeface="Questrial"/>
            </a:endParaRPr>
          </a:p>
          <a:p>
            <a:pPr indent="0" lvl="0" marL="0" marR="0" rtl="0" algn="l">
              <a:lnSpc>
                <a:spcPct val="100000"/>
              </a:lnSpc>
              <a:spcBef>
                <a:spcPts val="1000"/>
              </a:spcBef>
              <a:spcAft>
                <a:spcPts val="0"/>
              </a:spcAft>
              <a:buClr>
                <a:schemeClr val="dk1"/>
              </a:buClr>
              <a:buSzPct val="25000"/>
              <a:buFont typeface="Arial"/>
              <a:buNone/>
            </a:pPr>
            <a:r>
              <a:rPr b="0" i="0" lang="en-US" sz="1592" u="none" cap="none" strike="noStrike">
                <a:solidFill>
                  <a:schemeClr val="dk1"/>
                </a:solidFill>
                <a:latin typeface="Questrial"/>
                <a:ea typeface="Questrial"/>
                <a:cs typeface="Questrial"/>
                <a:sym typeface="Questrial"/>
              </a:rPr>
              <a:t>TWO FOURTH GRADERS WENT FISHING IN A SMALL BOAT. ONE OF THEM HOOKED A FISH THAT WAS SO BIG IT PULLED THE BOAT THROUGH THE WATER. THIS MADE IT REALLY HARD TO REEL IN THE FISH. THE FOURTH GRADERS DECIDED THEY NEEDED TO FIND A WAY TO SLOW DOWN THE BOAT THE NEXT TIME THEY WENT FISHING SO THEY DID NOT HAVE THE SAME PROBLEM.</a:t>
            </a:r>
          </a:p>
          <a:p>
            <a:pPr indent="0" lvl="0" marL="0" marR="0" rtl="0" algn="l">
              <a:lnSpc>
                <a:spcPct val="100000"/>
              </a:lnSpc>
              <a:spcBef>
                <a:spcPts val="1000"/>
              </a:spcBef>
              <a:spcAft>
                <a:spcPts val="0"/>
              </a:spcAft>
              <a:buClr>
                <a:schemeClr val="dk1"/>
              </a:buClr>
              <a:buSzPct val="25000"/>
              <a:buFont typeface="Arial"/>
              <a:buNone/>
            </a:pPr>
            <a:r>
              <a:rPr b="0" i="0" lang="en-US" sz="1592" u="none" cap="none" strike="noStrike">
                <a:solidFill>
                  <a:schemeClr val="dk1"/>
                </a:solidFill>
                <a:latin typeface="Questrial"/>
                <a:ea typeface="Questrial"/>
                <a:cs typeface="Questrial"/>
                <a:sym typeface="Questrial"/>
              </a:rPr>
              <a:t>THEY GOT A BOX FULL OF PARTS FROM THEIR HOMES AND SAT DOWN TO DESIGN A WAY TO SLOW THE BOAT DOWN.</a:t>
            </a:r>
          </a:p>
          <a:p>
            <a:pPr indent="0" lvl="0" marL="0" marR="0" rtl="0" algn="l">
              <a:lnSpc>
                <a:spcPct val="100000"/>
              </a:lnSpc>
              <a:spcBef>
                <a:spcPts val="1000"/>
              </a:spcBef>
              <a:spcAft>
                <a:spcPts val="0"/>
              </a:spcAft>
              <a:buClr>
                <a:schemeClr val="dk1"/>
              </a:buClr>
              <a:buSzPct val="25000"/>
              <a:buFont typeface="Arial"/>
              <a:buNone/>
            </a:pPr>
            <a:r>
              <a:rPr b="0" i="0" lang="en-US" sz="1592" u="none" cap="none" strike="noStrike">
                <a:solidFill>
                  <a:schemeClr val="dk1"/>
                </a:solidFill>
                <a:latin typeface="Questrial"/>
                <a:ea typeface="Questrial"/>
                <a:cs typeface="Questrial"/>
                <a:sym typeface="Questrial"/>
              </a:rPr>
              <a:t>CAN YOU HELP THEM DESIGN A BOAT THAT MOVES SLOWLY THROUGH THE WATER? YOU WILL BE PROVIDED A PLASTIC BOAT TO USE AS A PROTOTYPE THAT YOU CAN MODIFY TO MAKE IT MOVE SLOWLY THROUGH THE WATER. </a:t>
            </a:r>
          </a:p>
          <a:p>
            <a:pPr indent="0" lvl="0" marL="177800" marR="0" rtl="0" algn="l">
              <a:lnSpc>
                <a:spcPct val="100000"/>
              </a:lnSpc>
              <a:spcBef>
                <a:spcPts val="1000"/>
              </a:spcBef>
              <a:buClr>
                <a:schemeClr val="dk1"/>
              </a:buClr>
              <a:buSzPct val="25000"/>
              <a:buFont typeface="Arial"/>
              <a:buNone/>
            </a:pPr>
            <a:r>
              <a:t/>
            </a:r>
            <a:endParaRPr b="0" i="0" sz="650" u="none" cap="none" strike="noStrike">
              <a:solidFill>
                <a:schemeClr val="dk1"/>
              </a:solidFill>
              <a:latin typeface="Questrial"/>
              <a:ea typeface="Questrial"/>
              <a:cs typeface="Questrial"/>
              <a:sym typeface="Questrial"/>
            </a:endParaRPr>
          </a:p>
        </p:txBody>
      </p:sp>
      <p:sp>
        <p:nvSpPr>
          <p:cNvPr id="282" name="Shape 282"/>
          <p:cNvSpPr/>
          <p:nvPr/>
        </p:nvSpPr>
        <p:spPr>
          <a:xfrm>
            <a:off x="503835" y="4254076"/>
            <a:ext cx="5312173" cy="246990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entury Gothic"/>
              <a:buNone/>
            </a:pPr>
            <a:r>
              <a:rPr b="1" i="0" lang="en-US" sz="1800" u="none" cap="none" strike="noStrike">
                <a:solidFill>
                  <a:schemeClr val="dk1"/>
                </a:solidFill>
                <a:latin typeface="Century Gothic"/>
                <a:ea typeface="Century Gothic"/>
                <a:cs typeface="Century Gothic"/>
                <a:sym typeface="Century Gothic"/>
              </a:rPr>
              <a:t>Criteria (features)</a:t>
            </a:r>
          </a:p>
          <a:p>
            <a:pPr indent="0" lvl="0" marL="0" marR="0" rtl="0" algn="ctr">
              <a:lnSpc>
                <a:spcPct val="100000"/>
              </a:lnSpc>
              <a:spcBef>
                <a:spcPts val="0"/>
              </a:spcBef>
              <a:spcAft>
                <a:spcPts val="0"/>
              </a:spcAft>
              <a:buClr>
                <a:schemeClr val="dk1"/>
              </a:buClr>
              <a:buSzPct val="25000"/>
              <a:buFont typeface="Century Gothic"/>
              <a:buNone/>
            </a:pPr>
            <a:r>
              <a:rPr b="0" i="0" lang="en-US" sz="1800" u="none" cap="none" strike="noStrike">
                <a:solidFill>
                  <a:schemeClr val="dk1"/>
                </a:solidFill>
                <a:latin typeface="Century Gothic"/>
                <a:ea typeface="Century Gothic"/>
                <a:cs typeface="Century Gothic"/>
                <a:sym typeface="Century Gothic"/>
              </a:rPr>
              <a:t>Should slow the boat</a:t>
            </a:r>
          </a:p>
          <a:p>
            <a:pPr indent="0" lvl="0" marL="0" marR="0" rtl="0" algn="ctr">
              <a:lnSpc>
                <a:spcPct val="100000"/>
              </a:lnSpc>
              <a:spcBef>
                <a:spcPts val="0"/>
              </a:spcBef>
              <a:spcAft>
                <a:spcPts val="0"/>
              </a:spcAft>
              <a:buClr>
                <a:schemeClr val="dk1"/>
              </a:buClr>
              <a:buSzPct val="25000"/>
              <a:buFont typeface="Century Gothic"/>
              <a:buNone/>
            </a:pPr>
            <a:r>
              <a:rPr b="0" i="0" lang="en-US" sz="1800" u="none" cap="none" strike="noStrike">
                <a:solidFill>
                  <a:schemeClr val="dk1"/>
                </a:solidFill>
                <a:latin typeface="Century Gothic"/>
                <a:ea typeface="Century Gothic"/>
                <a:cs typeface="Century Gothic"/>
                <a:sym typeface="Century Gothic"/>
              </a:rPr>
              <a:t>Boat should still float</a:t>
            </a:r>
          </a:p>
          <a:p>
            <a:pPr indent="0" lvl="0" marL="0" marR="0" rtl="0" algn="ctr">
              <a:lnSpc>
                <a:spcPct val="100000"/>
              </a:lnSpc>
              <a:spcBef>
                <a:spcPts val="0"/>
              </a:spcBef>
              <a:spcAft>
                <a:spcPts val="0"/>
              </a:spcAft>
              <a:buClr>
                <a:schemeClr val="dk1"/>
              </a:buClr>
              <a:buFont typeface="Arial"/>
              <a:buNone/>
            </a:pPr>
            <a:r>
              <a:t/>
            </a:r>
            <a:endParaRPr b="0" i="0" sz="105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ct val="25000"/>
              <a:buFont typeface="Century Gothic"/>
              <a:buNone/>
            </a:pPr>
            <a:r>
              <a:rPr b="1" i="0" lang="en-US" sz="1800" u="none" cap="none" strike="noStrike">
                <a:solidFill>
                  <a:schemeClr val="dk1"/>
                </a:solidFill>
                <a:latin typeface="Century Gothic"/>
                <a:ea typeface="Century Gothic"/>
                <a:cs typeface="Century Gothic"/>
                <a:sym typeface="Century Gothic"/>
              </a:rPr>
              <a:t>Constraints Limitations</a:t>
            </a:r>
          </a:p>
          <a:p>
            <a:pPr indent="0" lvl="0" marL="0" marR="0" rtl="0" algn="ctr">
              <a:lnSpc>
                <a:spcPct val="100000"/>
              </a:lnSpc>
              <a:spcBef>
                <a:spcPts val="0"/>
              </a:spcBef>
              <a:spcAft>
                <a:spcPts val="0"/>
              </a:spcAft>
              <a:buClr>
                <a:schemeClr val="dk1"/>
              </a:buClr>
              <a:buSzPct val="25000"/>
              <a:buFont typeface="Century Gothic"/>
              <a:buNone/>
            </a:pPr>
            <a:r>
              <a:rPr b="0" i="0" lang="en-US" sz="1800" u="none" cap="none" strike="noStrike">
                <a:solidFill>
                  <a:schemeClr val="dk1"/>
                </a:solidFill>
                <a:latin typeface="Century Gothic"/>
                <a:ea typeface="Century Gothic"/>
                <a:cs typeface="Century Gothic"/>
                <a:sym typeface="Century Gothic"/>
              </a:rPr>
              <a:t>Cannot touch the bottom of the container</a:t>
            </a:r>
          </a:p>
          <a:p>
            <a:pPr indent="0" lvl="0" marL="0" marR="0" rtl="0" algn="ctr">
              <a:lnSpc>
                <a:spcPct val="100000"/>
              </a:lnSpc>
              <a:spcBef>
                <a:spcPts val="0"/>
              </a:spcBef>
              <a:spcAft>
                <a:spcPts val="0"/>
              </a:spcAft>
              <a:buClr>
                <a:schemeClr val="dk1"/>
              </a:buClr>
              <a:buSzPct val="25000"/>
              <a:buFont typeface="Century Gothic"/>
              <a:buNone/>
            </a:pPr>
            <a:r>
              <a:rPr b="0" i="0" lang="en-US" sz="1800" u="none" cap="none" strike="noStrike">
                <a:solidFill>
                  <a:schemeClr val="dk1"/>
                </a:solidFill>
                <a:latin typeface="Century Gothic"/>
                <a:ea typeface="Century Gothic"/>
                <a:cs typeface="Century Gothic"/>
                <a:sym typeface="Century Gothic"/>
              </a:rPr>
              <a:t>Dimensions</a:t>
            </a:r>
          </a:p>
          <a:p>
            <a:pPr indent="0" lvl="0" marL="0" marR="0" rtl="0" algn="ctr">
              <a:lnSpc>
                <a:spcPct val="100000"/>
              </a:lnSpc>
              <a:spcBef>
                <a:spcPts val="0"/>
              </a:spcBef>
              <a:spcAft>
                <a:spcPts val="0"/>
              </a:spcAft>
              <a:buClr>
                <a:schemeClr val="dk1"/>
              </a:buClr>
              <a:buSzPct val="25000"/>
              <a:buFont typeface="Century Gothic"/>
              <a:buNone/>
            </a:pPr>
            <a:r>
              <a:rPr b="0" i="0" lang="en-US" sz="1800" u="none" cap="none" strike="noStrike">
                <a:solidFill>
                  <a:schemeClr val="dk1"/>
                </a:solidFill>
                <a:latin typeface="Century Gothic"/>
                <a:ea typeface="Century Gothic"/>
                <a:cs typeface="Century Gothic"/>
                <a:sym typeface="Century Gothic"/>
              </a:rPr>
              <a:t>Materials (Cost &amp; Budget)</a:t>
            </a:r>
          </a:p>
          <a:p>
            <a:pPr indent="0" lvl="0" marL="0" marR="0" rtl="0" algn="ctr">
              <a:lnSpc>
                <a:spcPct val="100000"/>
              </a:lnSpc>
              <a:spcBef>
                <a:spcPts val="0"/>
              </a:spcBef>
              <a:spcAft>
                <a:spcPts val="0"/>
              </a:spcAft>
              <a:buClr>
                <a:schemeClr val="dk1"/>
              </a:buClr>
              <a:buSzPct val="25000"/>
              <a:buFont typeface="Century Gothic"/>
              <a:buNone/>
            </a:pPr>
            <a:r>
              <a:rPr b="0" i="0" lang="en-US" sz="1800" u="none" cap="none" strike="noStrike">
                <a:solidFill>
                  <a:schemeClr val="dk1"/>
                </a:solidFill>
                <a:latin typeface="Century Gothic"/>
                <a:ea typeface="Century Gothic"/>
                <a:cs typeface="Century Gothic"/>
                <a:sym typeface="Century Gothic"/>
              </a:rPr>
              <a:t>Time</a:t>
            </a:r>
          </a:p>
        </p:txBody>
      </p:sp>
      <p:sp>
        <p:nvSpPr>
          <p:cNvPr id="283" name="Shape 283"/>
          <p:cNvSpPr/>
          <p:nvPr/>
        </p:nvSpPr>
        <p:spPr>
          <a:xfrm>
            <a:off x="0" y="0"/>
            <a:ext cx="12192000"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84" name="Shape 284"/>
          <p:cNvPicPr preferRelativeResize="0"/>
          <p:nvPr/>
        </p:nvPicPr>
        <p:blipFill rotWithShape="1">
          <a:blip r:embed="rId3">
            <a:alphaModFix/>
          </a:blip>
          <a:srcRect b="0" l="0" r="0" t="0"/>
          <a:stretch/>
        </p:blipFill>
        <p:spPr>
          <a:xfrm>
            <a:off x="8371232" y="4102416"/>
            <a:ext cx="3601472" cy="2621566"/>
          </a:xfrm>
          <a:prstGeom prst="rect">
            <a:avLst/>
          </a:prstGeom>
          <a:noFill/>
          <a:ln>
            <a:noFill/>
          </a:ln>
        </p:spPr>
      </p:pic>
      <p:sp>
        <p:nvSpPr>
          <p:cNvPr id="285" name="Shape 285"/>
          <p:cNvSpPr/>
          <p:nvPr/>
        </p:nvSpPr>
        <p:spPr>
          <a:xfrm>
            <a:off x="9426550" y="2384772"/>
            <a:ext cx="2440933" cy="156966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entury Gothic"/>
              <a:buNone/>
            </a:pPr>
            <a:r>
              <a:rPr b="1" i="0" lang="en-US" sz="2400" u="none" cap="none" strike="noStrike">
                <a:solidFill>
                  <a:srgbClr val="000000"/>
                </a:solidFill>
                <a:latin typeface="Century Gothic"/>
                <a:ea typeface="Century Gothic"/>
                <a:cs typeface="Century Gothic"/>
                <a:sym typeface="Century Gothic"/>
              </a:rPr>
              <a:t>*Should not touch bottom of pond/water tub</a:t>
            </a:r>
          </a:p>
        </p:txBody>
      </p:sp>
      <p:sp>
        <p:nvSpPr>
          <p:cNvPr id="286" name="Shape 286"/>
          <p:cNvSpPr txBox="1"/>
          <p:nvPr/>
        </p:nvSpPr>
        <p:spPr>
          <a:xfrm>
            <a:off x="6991822" y="1324579"/>
            <a:ext cx="2434728" cy="3016209"/>
          </a:xfrm>
          <a:prstGeom prst="rect">
            <a:avLst/>
          </a:prstGeom>
          <a:solidFill>
            <a:srgbClr val="80C7F5"/>
          </a:solidFill>
          <a:ln cap="flat" cmpd="sng" w="571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entury Gothic"/>
              <a:buNone/>
            </a:pPr>
            <a:r>
              <a:rPr b="1" i="0" lang="en-US" sz="3200" u="none" cap="none" strike="noStrike">
                <a:solidFill>
                  <a:srgbClr val="000000"/>
                </a:solidFill>
                <a:latin typeface="Century Gothic"/>
                <a:ea typeface="Century Gothic"/>
                <a:cs typeface="Century Gothic"/>
                <a:sym typeface="Century Gothic"/>
              </a:rPr>
              <a:t>Materials</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Plastic Plates</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Craft sticks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Spoons</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Small plastic cup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Foam</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Rubber bands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Duct tape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String</a:t>
            </a:r>
          </a:p>
          <a:p>
            <a:pPr indent="-285750" lvl="0" marL="28575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 calcmode="lin" valueType="num">
                                      <p:cBhvr additive="base">
                                        <p:cTn dur="500"/>
                                        <p:tgtEl>
                                          <p:spTgt spid="2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 calcmode="lin" valueType="num">
                                      <p:cBhvr additive="base">
                                        <p:cTn dur="500"/>
                                        <p:tgtEl>
                                          <p:spTgt spid="2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 calcmode="lin" valueType="num">
                                      <p:cBhvr additive="base">
                                        <p:cTn dur="500"/>
                                        <p:tgtEl>
                                          <p:spTgt spid="28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3" st="3"/>
                                            </p:txEl>
                                          </p:spTgt>
                                        </p:tgtEl>
                                        <p:attrNameLst>
                                          <p:attrName>style.visibility</p:attrName>
                                        </p:attrNameLst>
                                      </p:cBhvr>
                                      <p:to>
                                        <p:strVal val="visible"/>
                                      </p:to>
                                    </p:set>
                                    <p:anim calcmode="lin" valueType="num">
                                      <p:cBhvr additive="base">
                                        <p:cTn dur="500"/>
                                        <p:tgtEl>
                                          <p:spTgt spid="28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4" st="4"/>
                                            </p:txEl>
                                          </p:spTgt>
                                        </p:tgtEl>
                                        <p:attrNameLst>
                                          <p:attrName>style.visibility</p:attrName>
                                        </p:attrNameLst>
                                      </p:cBhvr>
                                      <p:to>
                                        <p:strVal val="visible"/>
                                      </p:to>
                                    </p:set>
                                    <p:anim calcmode="lin" valueType="num">
                                      <p:cBhvr additive="base">
                                        <p:cTn dur="500"/>
                                        <p:tgtEl>
                                          <p:spTgt spid="28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5" st="5"/>
                                            </p:txEl>
                                          </p:spTgt>
                                        </p:tgtEl>
                                        <p:attrNameLst>
                                          <p:attrName>style.visibility</p:attrName>
                                        </p:attrNameLst>
                                      </p:cBhvr>
                                      <p:to>
                                        <p:strVal val="visible"/>
                                      </p:to>
                                    </p:set>
                                    <p:anim calcmode="lin" valueType="num">
                                      <p:cBhvr additive="base">
                                        <p:cTn dur="500"/>
                                        <p:tgtEl>
                                          <p:spTgt spid="28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6" st="6"/>
                                            </p:txEl>
                                          </p:spTgt>
                                        </p:tgtEl>
                                        <p:attrNameLst>
                                          <p:attrName>style.visibility</p:attrName>
                                        </p:attrNameLst>
                                      </p:cBhvr>
                                      <p:to>
                                        <p:strVal val="visible"/>
                                      </p:to>
                                    </p:set>
                                    <p:anim calcmode="lin" valueType="num">
                                      <p:cBhvr additive="base">
                                        <p:cTn dur="500"/>
                                        <p:tgtEl>
                                          <p:spTgt spid="28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7" st="7"/>
                                            </p:txEl>
                                          </p:spTgt>
                                        </p:tgtEl>
                                        <p:attrNameLst>
                                          <p:attrName>style.visibility</p:attrName>
                                        </p:attrNameLst>
                                      </p:cBhvr>
                                      <p:to>
                                        <p:strVal val="visible"/>
                                      </p:to>
                                    </p:set>
                                    <p:anim calcmode="lin" valueType="num">
                                      <p:cBhvr additive="base">
                                        <p:cTn dur="500"/>
                                        <p:tgtEl>
                                          <p:spTgt spid="28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8" st="8"/>
                                            </p:txEl>
                                          </p:spTgt>
                                        </p:tgtEl>
                                        <p:attrNameLst>
                                          <p:attrName>style.visibility</p:attrName>
                                        </p:attrNameLst>
                                      </p:cBhvr>
                                      <p:to>
                                        <p:strVal val="visible"/>
                                      </p:to>
                                    </p:set>
                                    <p:anim calcmode="lin" valueType="num">
                                      <p:cBhvr additive="base">
                                        <p:cTn dur="500"/>
                                        <p:tgtEl>
                                          <p:spTgt spid="28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226925" y="119025"/>
            <a:ext cx="10515599" cy="8373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3600" u="none" cap="none" strike="noStrike">
                <a:solidFill>
                  <a:schemeClr val="dk1"/>
                </a:solidFill>
                <a:latin typeface="Questrial"/>
                <a:ea typeface="Questrial"/>
                <a:cs typeface="Questrial"/>
                <a:sym typeface="Questrial"/>
              </a:rPr>
              <a:t>DESIGN BRIEF TEMPLATE – SLOW BOAT</a:t>
            </a:r>
          </a:p>
        </p:txBody>
      </p:sp>
      <p:pic>
        <p:nvPicPr>
          <p:cNvPr id="292" name="Shape 292"/>
          <p:cNvPicPr preferRelativeResize="0"/>
          <p:nvPr/>
        </p:nvPicPr>
        <p:blipFill rotWithShape="1">
          <a:blip r:embed="rId3">
            <a:alphaModFix/>
          </a:blip>
          <a:srcRect b="0" l="0" r="0" t="0"/>
          <a:stretch/>
        </p:blipFill>
        <p:spPr>
          <a:xfrm rot="-5400000">
            <a:off x="3124865" y="-170121"/>
            <a:ext cx="5772149" cy="777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1438491" y="142600"/>
            <a:ext cx="9860879" cy="876599"/>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299" name="Shape 299"/>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00" name="Shape 300"/>
          <p:cNvSpPr/>
          <p:nvPr/>
        </p:nvSpPr>
        <p:spPr>
          <a:xfrm>
            <a:off x="6870575" y="2422350"/>
            <a:ext cx="35861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673485" y="193668"/>
            <a:ext cx="11765100" cy="96329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800" u="none" cap="none" strike="noStrike">
                <a:solidFill>
                  <a:schemeClr val="dk1"/>
                </a:solidFill>
                <a:latin typeface="Questrial"/>
                <a:ea typeface="Questrial"/>
                <a:cs typeface="Questrial"/>
                <a:sym typeface="Questrial"/>
              </a:rPr>
              <a:t>GROUP/INDIVIDUAL DESIGN - EXAMPLES</a:t>
            </a:r>
          </a:p>
        </p:txBody>
      </p:sp>
      <p:pic>
        <p:nvPicPr>
          <p:cNvPr descr="C:\Users\jjminogue\AppData\Local\Microsoft\Windows\Temporary Internet Files\Content.Outlook\3I868JAR\IMG_0269.JPG" id="306" name="Shape 306"/>
          <p:cNvPicPr preferRelativeResize="0"/>
          <p:nvPr/>
        </p:nvPicPr>
        <p:blipFill rotWithShape="1">
          <a:blip r:embed="rId3">
            <a:alphaModFix/>
          </a:blip>
          <a:srcRect b="0" l="0" r="0" t="0"/>
          <a:stretch/>
        </p:blipFill>
        <p:spPr>
          <a:xfrm>
            <a:off x="1977656" y="1156967"/>
            <a:ext cx="7993911" cy="54989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913774" y="26086"/>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3600" u="none" cap="none" strike="noStrike">
                <a:solidFill>
                  <a:schemeClr val="dk1"/>
                </a:solidFill>
                <a:latin typeface="Century Gothic"/>
                <a:ea typeface="Century Gothic"/>
                <a:cs typeface="Century Gothic"/>
                <a:sym typeface="Century Gothic"/>
              </a:rPr>
              <a:t>MATERIALS AND COST</a:t>
            </a:r>
          </a:p>
        </p:txBody>
      </p:sp>
      <p:sp>
        <p:nvSpPr>
          <p:cNvPr id="312" name="Shape 312"/>
          <p:cNvSpPr txBox="1"/>
          <p:nvPr/>
        </p:nvSpPr>
        <p:spPr>
          <a:xfrm>
            <a:off x="7293142" y="3038608"/>
            <a:ext cx="3886201" cy="858251"/>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rPr b="1" i="0" lang="en-US" sz="3700" u="none" cap="none" strike="noStrike">
                <a:solidFill>
                  <a:schemeClr val="dk1"/>
                </a:solidFill>
                <a:latin typeface="Century Gothic"/>
                <a:ea typeface="Century Gothic"/>
                <a:cs typeface="Century Gothic"/>
                <a:sym typeface="Century Gothic"/>
              </a:rPr>
              <a:t>BUDGET = $6.00</a:t>
            </a:r>
          </a:p>
        </p:txBody>
      </p:sp>
      <p:sp>
        <p:nvSpPr>
          <p:cNvPr id="313" name="Shape 313"/>
          <p:cNvSpPr txBox="1"/>
          <p:nvPr/>
        </p:nvSpPr>
        <p:spPr>
          <a:xfrm>
            <a:off x="666154" y="1314512"/>
            <a:ext cx="8153399" cy="516469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Craft sticks - $0.25/each</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Spoons - $0.25/each</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Plastic Plate - $1.00</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Small plastic cup - $1.50</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Foam - $1.00</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Rubber bands – $0.25/each</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Duct tape (2 foot strip) - $0.25</a:t>
            </a:r>
          </a:p>
          <a:p>
            <a:pPr indent="-342900" lvl="0" marL="3429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String - Free</a:t>
            </a:r>
          </a:p>
          <a:p>
            <a:pPr indent="-342900" lvl="0" marL="342900" marR="0" rtl="0" algn="l">
              <a:lnSpc>
                <a:spcPct val="90000"/>
              </a:lnSpc>
              <a:spcBef>
                <a:spcPts val="1000"/>
              </a:spcBef>
              <a:spcAft>
                <a:spcPts val="0"/>
              </a:spcAft>
              <a:buClr>
                <a:schemeClr val="dk1"/>
              </a:buClr>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 calcmode="lin" valueType="num">
                                      <p:cBhvr additive="base">
                                        <p:cTn dur="500"/>
                                        <p:tgtEl>
                                          <p:spTgt spid="3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 calcmode="lin" valueType="num">
                                      <p:cBhvr additive="base">
                                        <p:cTn dur="500"/>
                                        <p:tgtEl>
                                          <p:spTgt spid="3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 calcmode="lin" valueType="num">
                                      <p:cBhvr additive="base">
                                        <p:cTn dur="500"/>
                                        <p:tgtEl>
                                          <p:spTgt spid="3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 calcmode="lin" valueType="num">
                                      <p:cBhvr additive="base">
                                        <p:cTn dur="500"/>
                                        <p:tgtEl>
                                          <p:spTgt spid="3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 calcmode="lin" valueType="num">
                                      <p:cBhvr additive="base">
                                        <p:cTn dur="500"/>
                                        <p:tgtEl>
                                          <p:spTgt spid="31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anim calcmode="lin" valueType="num">
                                      <p:cBhvr additive="base">
                                        <p:cTn dur="500"/>
                                        <p:tgtEl>
                                          <p:spTgt spid="31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6" st="6"/>
                                            </p:txEl>
                                          </p:spTgt>
                                        </p:tgtEl>
                                        <p:attrNameLst>
                                          <p:attrName>style.visibility</p:attrName>
                                        </p:attrNameLst>
                                      </p:cBhvr>
                                      <p:to>
                                        <p:strVal val="visible"/>
                                      </p:to>
                                    </p:set>
                                    <p:anim calcmode="lin" valueType="num">
                                      <p:cBhvr additive="base">
                                        <p:cTn dur="500"/>
                                        <p:tgtEl>
                                          <p:spTgt spid="31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7" st="7"/>
                                            </p:txEl>
                                          </p:spTgt>
                                        </p:tgtEl>
                                        <p:attrNameLst>
                                          <p:attrName>style.visibility</p:attrName>
                                        </p:attrNameLst>
                                      </p:cBhvr>
                                      <p:to>
                                        <p:strVal val="visible"/>
                                      </p:to>
                                    </p:set>
                                    <p:anim calcmode="lin" valueType="num">
                                      <p:cBhvr additive="base">
                                        <p:cTn dur="500"/>
                                        <p:tgtEl>
                                          <p:spTgt spid="31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8" st="8"/>
                                            </p:txEl>
                                          </p:spTgt>
                                        </p:tgtEl>
                                        <p:attrNameLst>
                                          <p:attrName>style.visibility</p:attrName>
                                        </p:attrNameLst>
                                      </p:cBhvr>
                                      <p:to>
                                        <p:strVal val="visible"/>
                                      </p:to>
                                    </p:set>
                                    <p:anim calcmode="lin" valueType="num">
                                      <p:cBhvr additive="base">
                                        <p:cTn dur="500"/>
                                        <p:tgtEl>
                                          <p:spTgt spid="31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288623" y="114664"/>
            <a:ext cx="11365312"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INDIVIDUAL DESIGN</a:t>
            </a:r>
          </a:p>
        </p:txBody>
      </p:sp>
      <p:sp>
        <p:nvSpPr>
          <p:cNvPr id="319" name="Shape 319"/>
          <p:cNvSpPr txBox="1"/>
          <p:nvPr>
            <p:ph idx="1" type="body"/>
          </p:nvPr>
        </p:nvSpPr>
        <p:spPr>
          <a:xfrm>
            <a:off x="288623" y="1698334"/>
            <a:ext cx="10894763" cy="3231566"/>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4070"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99268"/>
              <a:buFont typeface="Arial"/>
              <a:buChar char="•"/>
            </a:pPr>
            <a:r>
              <a:rPr b="1" i="0" lang="en-US" sz="4070" u="none" cap="none" strike="noStrike">
                <a:solidFill>
                  <a:schemeClr val="dk1"/>
                </a:solidFill>
                <a:latin typeface="Century Gothic"/>
                <a:ea typeface="Century Gothic"/>
                <a:cs typeface="Century Gothic"/>
                <a:sym typeface="Century Gothic"/>
              </a:rPr>
              <a:t>Makes good use of space</a:t>
            </a:r>
          </a:p>
          <a:p>
            <a:pPr indent="-381000" lvl="0" marL="914400" marR="0" rtl="0" algn="l">
              <a:lnSpc>
                <a:spcPct val="100000"/>
              </a:lnSpc>
              <a:spcBef>
                <a:spcPts val="0"/>
              </a:spcBef>
              <a:spcAft>
                <a:spcPts val="0"/>
              </a:spcAft>
              <a:buClr>
                <a:schemeClr val="dk1"/>
              </a:buClr>
              <a:buSzPct val="99268"/>
              <a:buFont typeface="Arial"/>
              <a:buChar char="•"/>
            </a:pPr>
            <a:r>
              <a:rPr b="1" i="0" lang="en-US" sz="4070" u="none" cap="none" strike="noStrike">
                <a:solidFill>
                  <a:schemeClr val="dk1"/>
                </a:solidFill>
                <a:latin typeface="Century Gothic"/>
                <a:ea typeface="Century Gothic"/>
                <a:cs typeface="Century Gothic"/>
                <a:sym typeface="Century Gothic"/>
              </a:rPr>
              <a:t>Labels/key</a:t>
            </a:r>
          </a:p>
          <a:p>
            <a:pPr indent="-381000" lvl="0" marL="914400" marR="0" rtl="0" algn="l">
              <a:lnSpc>
                <a:spcPct val="100000"/>
              </a:lnSpc>
              <a:spcBef>
                <a:spcPts val="0"/>
              </a:spcBef>
              <a:spcAft>
                <a:spcPts val="0"/>
              </a:spcAft>
              <a:buClr>
                <a:schemeClr val="dk1"/>
              </a:buClr>
              <a:buSzPct val="99268"/>
              <a:buFont typeface="Arial"/>
              <a:buChar char="•"/>
            </a:pPr>
            <a:r>
              <a:rPr b="1" i="0" lang="en-US" sz="4070" u="none" cap="none" strike="noStrike">
                <a:solidFill>
                  <a:schemeClr val="dk1"/>
                </a:solidFill>
                <a:latin typeface="Century Gothic"/>
                <a:ea typeface="Century Gothic"/>
                <a:cs typeface="Century Gothic"/>
                <a:sym typeface="Century Gothic"/>
              </a:rPr>
              <a:t>Multiple views</a:t>
            </a:r>
          </a:p>
          <a:p>
            <a:pPr indent="-381000" lvl="0" marL="914400" marR="0" rtl="0" algn="l">
              <a:lnSpc>
                <a:spcPct val="100000"/>
              </a:lnSpc>
              <a:spcBef>
                <a:spcPts val="0"/>
              </a:spcBef>
              <a:spcAft>
                <a:spcPts val="0"/>
              </a:spcAft>
              <a:buClr>
                <a:schemeClr val="dk1"/>
              </a:buClr>
              <a:buSzPct val="99268"/>
              <a:buFont typeface="Arial"/>
              <a:buChar char="•"/>
            </a:pPr>
            <a:r>
              <a:rPr b="1" i="0" lang="en-US" sz="4070" u="none" cap="none" strike="noStrike">
                <a:solidFill>
                  <a:schemeClr val="dk1"/>
                </a:solidFill>
                <a:latin typeface="Century Gothic"/>
                <a:ea typeface="Century Gothic"/>
                <a:cs typeface="Century Gothic"/>
                <a:sym typeface="Century Gothic"/>
              </a:rPr>
              <a:t>Key science content terms</a:t>
            </a:r>
          </a:p>
          <a:p>
            <a:pPr indent="-381000" lvl="0" marL="914400" marR="0" rtl="0" algn="l">
              <a:lnSpc>
                <a:spcPct val="100000"/>
              </a:lnSpc>
              <a:spcBef>
                <a:spcPts val="0"/>
              </a:spcBef>
              <a:spcAft>
                <a:spcPts val="0"/>
              </a:spcAft>
              <a:buClr>
                <a:schemeClr val="dk1"/>
              </a:buClr>
              <a:buSzPct val="99268"/>
              <a:buFont typeface="Arial"/>
              <a:buNone/>
            </a:pPr>
            <a:r>
              <a:t/>
            </a:r>
            <a:endParaRPr b="1" i="0" sz="4070" u="none" cap="none" strike="noStrike">
              <a:solidFill>
                <a:schemeClr val="dk1"/>
              </a:solidFill>
              <a:latin typeface="Century Gothic"/>
              <a:ea typeface="Century Gothic"/>
              <a:cs typeface="Century Gothic"/>
              <a:sym typeface="Century Gothic"/>
            </a:endParaRPr>
          </a:p>
          <a:p>
            <a:pPr indent="-228600" lvl="0" marL="228600" marR="0" rtl="0" algn="l">
              <a:lnSpc>
                <a:spcPct val="100000"/>
              </a:lnSpc>
              <a:spcBef>
                <a:spcPts val="1000"/>
              </a:spcBef>
              <a:buClr>
                <a:schemeClr val="dk1"/>
              </a:buClr>
              <a:buSzPct val="97368"/>
              <a:buFont typeface="Arial"/>
              <a:buNone/>
            </a:pPr>
            <a:r>
              <a:t/>
            </a:r>
            <a:endParaRPr b="0" i="0" sz="1850" u="none" cap="none" strike="noStrike">
              <a:solidFill>
                <a:schemeClr val="dk1"/>
              </a:solidFill>
              <a:latin typeface="Questrial"/>
              <a:ea typeface="Questrial"/>
              <a:cs typeface="Questrial"/>
              <a:sym typeface="Questrial"/>
            </a:endParaRPr>
          </a:p>
        </p:txBody>
      </p:sp>
      <p:sp>
        <p:nvSpPr>
          <p:cNvPr id="320" name="Shape 320"/>
          <p:cNvSpPr txBox="1"/>
          <p:nvPr/>
        </p:nvSpPr>
        <p:spPr>
          <a:xfrm>
            <a:off x="9408406" y="1825625"/>
            <a:ext cx="2434728" cy="3016209"/>
          </a:xfrm>
          <a:prstGeom prst="rect">
            <a:avLst/>
          </a:prstGeom>
          <a:solidFill>
            <a:srgbClr val="80C7F5"/>
          </a:solidFill>
          <a:ln cap="flat" cmpd="sng" w="571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entury Gothic"/>
              <a:buNone/>
            </a:pPr>
            <a:r>
              <a:rPr b="1" i="0" lang="en-US" sz="3200" u="none" cap="none" strike="noStrike">
                <a:solidFill>
                  <a:srgbClr val="000000"/>
                </a:solidFill>
                <a:latin typeface="Century Gothic"/>
                <a:ea typeface="Century Gothic"/>
                <a:cs typeface="Century Gothic"/>
                <a:sym typeface="Century Gothic"/>
              </a:rPr>
              <a:t>Materials</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Plastic Plates</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Craft sticks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Spoons</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Small plastic cup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Foam</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Rubber bands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Duct tape </a:t>
            </a:r>
          </a:p>
          <a:p>
            <a:pPr indent="-285750" lvl="0" marL="2857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Century Gothic"/>
                <a:ea typeface="Century Gothic"/>
                <a:cs typeface="Century Gothic"/>
                <a:sym typeface="Century Gothic"/>
              </a:rPr>
              <a:t>String</a:t>
            </a:r>
          </a:p>
          <a:p>
            <a:pPr indent="-285750" lvl="0" marL="28575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1" name="Shape 321"/>
          <p:cNvSpPr txBox="1"/>
          <p:nvPr/>
        </p:nvSpPr>
        <p:spPr>
          <a:xfrm>
            <a:off x="1782147" y="5271796"/>
            <a:ext cx="8183655" cy="1231106"/>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5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 calcmode="lin" valueType="num">
                                      <p:cBhvr additive="base">
                                        <p:cTn dur="500"/>
                                        <p:tgtEl>
                                          <p:spTgt spid="3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 calcmode="lin" valueType="num">
                                      <p:cBhvr additive="base">
                                        <p:cTn dur="500"/>
                                        <p:tgtEl>
                                          <p:spTgt spid="31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 calcmode="lin" valueType="num">
                                      <p:cBhvr additive="base">
                                        <p:cTn dur="500"/>
                                        <p:tgtEl>
                                          <p:spTgt spid="31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3" st="3"/>
                                            </p:txEl>
                                          </p:spTgt>
                                        </p:tgtEl>
                                        <p:attrNameLst>
                                          <p:attrName>style.visibility</p:attrName>
                                        </p:attrNameLst>
                                      </p:cBhvr>
                                      <p:to>
                                        <p:strVal val="visible"/>
                                      </p:to>
                                    </p:set>
                                    <p:anim calcmode="lin" valueType="num">
                                      <p:cBhvr additive="base">
                                        <p:cTn dur="500"/>
                                        <p:tgtEl>
                                          <p:spTgt spid="31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4" st="4"/>
                                            </p:txEl>
                                          </p:spTgt>
                                        </p:tgtEl>
                                        <p:attrNameLst>
                                          <p:attrName>style.visibility</p:attrName>
                                        </p:attrNameLst>
                                      </p:cBhvr>
                                      <p:to>
                                        <p:strVal val="visible"/>
                                      </p:to>
                                    </p:set>
                                    <p:anim calcmode="lin" valueType="num">
                                      <p:cBhvr additive="base">
                                        <p:cTn dur="500"/>
                                        <p:tgtEl>
                                          <p:spTgt spid="31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5" st="5"/>
                                            </p:txEl>
                                          </p:spTgt>
                                        </p:tgtEl>
                                        <p:attrNameLst>
                                          <p:attrName>style.visibility</p:attrName>
                                        </p:attrNameLst>
                                      </p:cBhvr>
                                      <p:to>
                                        <p:strVal val="visible"/>
                                      </p:to>
                                    </p:set>
                                    <p:anim calcmode="lin" valueType="num">
                                      <p:cBhvr additive="base">
                                        <p:cTn dur="500"/>
                                        <p:tgtEl>
                                          <p:spTgt spid="31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xEl>
                                              <p:pRg end="6" st="6"/>
                                            </p:txEl>
                                          </p:spTgt>
                                        </p:tgtEl>
                                        <p:attrNameLst>
                                          <p:attrName>style.visibility</p:attrName>
                                        </p:attrNameLst>
                                      </p:cBhvr>
                                      <p:to>
                                        <p:strVal val="visible"/>
                                      </p:to>
                                    </p:set>
                                    <p:anim calcmode="lin" valueType="num">
                                      <p:cBhvr additive="base">
                                        <p:cTn dur="500"/>
                                        <p:tgtEl>
                                          <p:spTgt spid="31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1438491" y="142600"/>
            <a:ext cx="9860879" cy="876599"/>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328" name="Shape 328"/>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29" name="Shape 329"/>
          <p:cNvSpPr/>
          <p:nvPr/>
        </p:nvSpPr>
        <p:spPr>
          <a:xfrm>
            <a:off x="6870575" y="2422350"/>
            <a:ext cx="35861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1000"/>
                                        <p:tgtEl>
                                          <p:spTgt spid="32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568543" y="229447"/>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GROUP DESIGN</a:t>
            </a:r>
          </a:p>
        </p:txBody>
      </p:sp>
      <p:sp>
        <p:nvSpPr>
          <p:cNvPr id="335" name="Shape 335"/>
          <p:cNvSpPr txBox="1"/>
          <p:nvPr>
            <p:ph idx="1" type="body"/>
          </p:nvPr>
        </p:nvSpPr>
        <p:spPr>
          <a:xfrm>
            <a:off x="838200" y="1825625"/>
            <a:ext cx="10894763" cy="3259559"/>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4070"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Groups of 2/3</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Everyone shares ideas/design sketches</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Group consensus </a:t>
            </a:r>
          </a:p>
          <a:p>
            <a:pPr indent="-381000" lvl="0" marL="914400" marR="0" rtl="0" algn="l">
              <a:lnSpc>
                <a:spcPct val="100000"/>
              </a:lnSpc>
              <a:spcBef>
                <a:spcPts val="0"/>
              </a:spcBef>
              <a:spcAft>
                <a:spcPts val="0"/>
              </a:spcAft>
              <a:buClr>
                <a:schemeClr val="dk1"/>
              </a:buClr>
              <a:buSzPct val="100909"/>
              <a:buFont typeface="Arial"/>
              <a:buChar char="•"/>
            </a:pPr>
            <a:r>
              <a:rPr b="1" i="0" lang="en-US" sz="3330" u="none" cap="none" strike="noStrike">
                <a:solidFill>
                  <a:schemeClr val="dk1"/>
                </a:solidFill>
                <a:latin typeface="Century Gothic"/>
                <a:ea typeface="Century Gothic"/>
                <a:cs typeface="Century Gothic"/>
                <a:sym typeface="Century Gothic"/>
              </a:rPr>
              <a:t>Each person sketches group design in individual notebooks.</a:t>
            </a:r>
          </a:p>
          <a:p>
            <a:pPr indent="-381000" lvl="0" marL="914400" marR="0" rtl="0" algn="l">
              <a:lnSpc>
                <a:spcPct val="100000"/>
              </a:lnSpc>
              <a:spcBef>
                <a:spcPts val="0"/>
              </a:spcBef>
              <a:spcAft>
                <a:spcPts val="0"/>
              </a:spcAft>
              <a:buClr>
                <a:schemeClr val="dk1"/>
              </a:buClr>
              <a:buSzPct val="99268"/>
              <a:buFont typeface="Arial"/>
              <a:buNone/>
            </a:pPr>
            <a:r>
              <a:t/>
            </a:r>
            <a:endParaRPr b="1" i="0" sz="4070" u="none" cap="none" strike="noStrike">
              <a:solidFill>
                <a:schemeClr val="dk1"/>
              </a:solidFill>
              <a:latin typeface="Century Gothic"/>
              <a:ea typeface="Century Gothic"/>
              <a:cs typeface="Century Gothic"/>
              <a:sym typeface="Century Gothic"/>
            </a:endParaRPr>
          </a:p>
          <a:p>
            <a:pPr indent="-228600" lvl="0" marL="228600" marR="0" rtl="0" algn="l">
              <a:lnSpc>
                <a:spcPct val="100000"/>
              </a:lnSpc>
              <a:spcBef>
                <a:spcPts val="1000"/>
              </a:spcBef>
              <a:buClr>
                <a:schemeClr val="dk1"/>
              </a:buClr>
              <a:buSzPct val="97368"/>
              <a:buFont typeface="Arial"/>
              <a:buNone/>
            </a:pPr>
            <a:r>
              <a:t/>
            </a:r>
            <a:endParaRPr b="0" i="0" sz="1850" u="none" cap="none" strike="noStrike">
              <a:solidFill>
                <a:schemeClr val="dk1"/>
              </a:solidFill>
              <a:latin typeface="Questrial"/>
              <a:ea typeface="Questrial"/>
              <a:cs typeface="Questrial"/>
              <a:sym typeface="Questrial"/>
            </a:endParaRPr>
          </a:p>
        </p:txBody>
      </p:sp>
      <p:sp>
        <p:nvSpPr>
          <p:cNvPr id="336" name="Shape 336"/>
          <p:cNvSpPr txBox="1"/>
          <p:nvPr/>
        </p:nvSpPr>
        <p:spPr>
          <a:xfrm>
            <a:off x="1782148" y="5271796"/>
            <a:ext cx="8310976" cy="1231106"/>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10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 calcmode="lin" valueType="num">
                                      <p:cBhvr additive="base">
                                        <p:cTn dur="500"/>
                                        <p:tgtEl>
                                          <p:spTgt spid="3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 calcmode="lin" valueType="num">
                                      <p:cBhvr additive="base">
                                        <p:cTn dur="500"/>
                                        <p:tgtEl>
                                          <p:spTgt spid="3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 calcmode="lin" valueType="num">
                                      <p:cBhvr additive="base">
                                        <p:cTn dur="500"/>
                                        <p:tgtEl>
                                          <p:spTgt spid="3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3" st="3"/>
                                            </p:txEl>
                                          </p:spTgt>
                                        </p:tgtEl>
                                        <p:attrNameLst>
                                          <p:attrName>style.visibility</p:attrName>
                                        </p:attrNameLst>
                                      </p:cBhvr>
                                      <p:to>
                                        <p:strVal val="visible"/>
                                      </p:to>
                                    </p:set>
                                    <p:anim calcmode="lin" valueType="num">
                                      <p:cBhvr additive="base">
                                        <p:cTn dur="500"/>
                                        <p:tgtEl>
                                          <p:spTgt spid="33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4" st="4"/>
                                            </p:txEl>
                                          </p:spTgt>
                                        </p:tgtEl>
                                        <p:attrNameLst>
                                          <p:attrName>style.visibility</p:attrName>
                                        </p:attrNameLst>
                                      </p:cBhvr>
                                      <p:to>
                                        <p:strVal val="visible"/>
                                      </p:to>
                                    </p:set>
                                    <p:anim calcmode="lin" valueType="num">
                                      <p:cBhvr additive="base">
                                        <p:cTn dur="500"/>
                                        <p:tgtEl>
                                          <p:spTgt spid="33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5" st="5"/>
                                            </p:txEl>
                                          </p:spTgt>
                                        </p:tgtEl>
                                        <p:attrNameLst>
                                          <p:attrName>style.visibility</p:attrName>
                                        </p:attrNameLst>
                                      </p:cBhvr>
                                      <p:to>
                                        <p:strVal val="visible"/>
                                      </p:to>
                                    </p:set>
                                    <p:anim calcmode="lin" valueType="num">
                                      <p:cBhvr additive="base">
                                        <p:cTn dur="500"/>
                                        <p:tgtEl>
                                          <p:spTgt spid="33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6" st="6"/>
                                            </p:txEl>
                                          </p:spTgt>
                                        </p:tgtEl>
                                        <p:attrNameLst>
                                          <p:attrName>style.visibility</p:attrName>
                                        </p:attrNameLst>
                                      </p:cBhvr>
                                      <p:to>
                                        <p:strVal val="visible"/>
                                      </p:to>
                                    </p:set>
                                    <p:anim calcmode="lin" valueType="num">
                                      <p:cBhvr additive="base">
                                        <p:cTn dur="500"/>
                                        <p:tgtEl>
                                          <p:spTgt spid="33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871645" y="151931"/>
            <a:ext cx="10448709" cy="876599"/>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343" name="Shape 343"/>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44" name="Shape 344"/>
          <p:cNvSpPr/>
          <p:nvPr/>
        </p:nvSpPr>
        <p:spPr>
          <a:xfrm>
            <a:off x="6342075" y="4718800"/>
            <a:ext cx="35861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1000"/>
                                        <p:tgtEl>
                                          <p:spTgt spid="3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989349" y="86671"/>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7200" u="none" cap="none" strike="noStrike">
                <a:solidFill>
                  <a:schemeClr val="dk1"/>
                </a:solidFill>
                <a:latin typeface="Century Gothic"/>
                <a:ea typeface="Century Gothic"/>
                <a:cs typeface="Century Gothic"/>
                <a:sym typeface="Century Gothic"/>
              </a:rPr>
              <a:t>SLOW BOAT</a:t>
            </a:r>
          </a:p>
        </p:txBody>
      </p:sp>
      <p:sp>
        <p:nvSpPr>
          <p:cNvPr id="172" name="Shape 172"/>
          <p:cNvSpPr txBox="1"/>
          <p:nvPr>
            <p:ph idx="1" type="body"/>
          </p:nvPr>
        </p:nvSpPr>
        <p:spPr>
          <a:xfrm>
            <a:off x="6171573" y="1978024"/>
            <a:ext cx="5934604" cy="4351198"/>
          </a:xfrm>
          <a:prstGeom prst="rect">
            <a:avLst/>
          </a:prstGeom>
          <a:noFill/>
          <a:ln>
            <a:noFill/>
          </a:ln>
        </p:spPr>
        <p:txBody>
          <a:bodyPr anchorCtr="0" anchor="t" bIns="45700" lIns="91425" rIns="91425" tIns="45700">
            <a:noAutofit/>
          </a:bodyPr>
          <a:lstStyle/>
          <a:p>
            <a:pPr indent="0" lvl="0" marL="177800" marR="0" rtl="0" algn="ctr">
              <a:lnSpc>
                <a:spcPct val="100000"/>
              </a:lnSpc>
              <a:spcBef>
                <a:spcPts val="0"/>
              </a:spcBef>
              <a:spcAft>
                <a:spcPts val="0"/>
              </a:spcAft>
              <a:buClr>
                <a:schemeClr val="dk1"/>
              </a:buClr>
              <a:buSzPct val="25000"/>
              <a:buFont typeface="Arial"/>
              <a:buNone/>
            </a:pPr>
            <a:r>
              <a:rPr b="1" i="0" lang="en-US" sz="3237" u="sng" cap="none" strike="noStrike">
                <a:solidFill>
                  <a:schemeClr val="dk1"/>
                </a:solidFill>
                <a:latin typeface="Century Gothic"/>
                <a:ea typeface="Century Gothic"/>
                <a:cs typeface="Century Gothic"/>
                <a:sym typeface="Century Gothic"/>
              </a:rPr>
              <a:t>3-5 ENGINEERING </a:t>
            </a:r>
          </a:p>
          <a:p>
            <a:pPr indent="0" lvl="0" marL="177800" marR="0" rtl="0" algn="l">
              <a:lnSpc>
                <a:spcPct val="100000"/>
              </a:lnSpc>
              <a:spcBef>
                <a:spcPts val="1000"/>
              </a:spcBef>
              <a:spcAft>
                <a:spcPts val="0"/>
              </a:spcAft>
              <a:buClr>
                <a:schemeClr val="dk1"/>
              </a:buClr>
              <a:buSzPct val="25000"/>
              <a:buFont typeface="Arial"/>
              <a:buNone/>
            </a:pPr>
            <a:r>
              <a:rPr b="1" i="0" lang="en-US" sz="2405" u="none" cap="none" strike="noStrike">
                <a:solidFill>
                  <a:schemeClr val="dk1"/>
                </a:solidFill>
                <a:latin typeface="Century Gothic"/>
                <a:ea typeface="Century Gothic"/>
                <a:cs typeface="Century Gothic"/>
                <a:sym typeface="Century Gothic"/>
              </a:rPr>
              <a:t>3-5.E.1</a:t>
            </a:r>
            <a:r>
              <a:rPr b="1" i="0" lang="en-US" sz="3607" u="none" cap="none" strike="noStrike">
                <a:solidFill>
                  <a:schemeClr val="dk1"/>
                </a:solidFill>
                <a:latin typeface="Century Gothic"/>
                <a:ea typeface="Century Gothic"/>
                <a:cs typeface="Century Gothic"/>
                <a:sym typeface="Century Gothic"/>
              </a:rPr>
              <a:t> </a:t>
            </a:r>
          </a:p>
          <a:p>
            <a:pPr indent="-342900" lvl="0" marL="520700" marR="0" rtl="0" algn="l">
              <a:lnSpc>
                <a:spcPct val="100000"/>
              </a:lnSpc>
              <a:spcBef>
                <a:spcPts val="1000"/>
              </a:spcBef>
              <a:spcAft>
                <a:spcPts val="0"/>
              </a:spcAft>
              <a:buClr>
                <a:schemeClr val="dk1"/>
              </a:buClr>
              <a:buSzPct val="97368"/>
              <a:buFont typeface="Arial"/>
              <a:buChar char="•"/>
            </a:pPr>
            <a:r>
              <a:rPr b="0" i="0" lang="en-US" sz="1850" u="none" cap="none" strike="noStrike">
                <a:solidFill>
                  <a:schemeClr val="dk1"/>
                </a:solidFill>
                <a:latin typeface="Century Gothic"/>
                <a:ea typeface="Century Gothic"/>
                <a:cs typeface="Century Gothic"/>
                <a:sym typeface="Century Gothic"/>
              </a:rPr>
              <a:t>IDENTIFY A PROBLEM, INCLUDE CRITERIA AND CONSTRAINTS </a:t>
            </a:r>
          </a:p>
          <a:p>
            <a:pPr indent="0" lvl="0" marL="177800" marR="0" rtl="0" algn="l">
              <a:lnSpc>
                <a:spcPct val="100000"/>
              </a:lnSpc>
              <a:spcBef>
                <a:spcPts val="1000"/>
              </a:spcBef>
              <a:spcAft>
                <a:spcPts val="0"/>
              </a:spcAft>
              <a:buClr>
                <a:schemeClr val="dk1"/>
              </a:buClr>
              <a:buSzPct val="25000"/>
              <a:buFont typeface="Arial"/>
              <a:buNone/>
            </a:pPr>
            <a:r>
              <a:rPr b="1" i="0" lang="en-US" sz="2405" u="none" cap="none" strike="noStrike">
                <a:solidFill>
                  <a:schemeClr val="dk1"/>
                </a:solidFill>
                <a:latin typeface="Century Gothic"/>
                <a:ea typeface="Century Gothic"/>
                <a:cs typeface="Century Gothic"/>
                <a:sym typeface="Century Gothic"/>
              </a:rPr>
              <a:t>3-5.E.2 </a:t>
            </a:r>
          </a:p>
          <a:p>
            <a:pPr indent="-285750" lvl="0" marL="463550" marR="0" rtl="0" algn="l">
              <a:lnSpc>
                <a:spcPct val="100000"/>
              </a:lnSpc>
              <a:spcBef>
                <a:spcPts val="1000"/>
              </a:spcBef>
              <a:spcAft>
                <a:spcPts val="0"/>
              </a:spcAft>
              <a:buClr>
                <a:schemeClr val="dk1"/>
              </a:buClr>
              <a:buSzPct val="97941"/>
              <a:buFont typeface="Arial"/>
              <a:buChar char="•"/>
            </a:pPr>
            <a:r>
              <a:rPr b="0" i="0" lang="en-US" sz="1665" u="none" cap="none" strike="noStrike">
                <a:solidFill>
                  <a:schemeClr val="dk1"/>
                </a:solidFill>
                <a:latin typeface="Century Gothic"/>
                <a:ea typeface="Century Gothic"/>
                <a:cs typeface="Century Gothic"/>
                <a:sym typeface="Century Gothic"/>
              </a:rPr>
              <a:t>COMPARE MULTIPLE SOLUTIONS BASED ON CRITERIA AND CONSTRAINTS</a:t>
            </a:r>
          </a:p>
          <a:p>
            <a:pPr indent="0" lvl="0" marL="177800" marR="0" rtl="0" algn="l">
              <a:lnSpc>
                <a:spcPct val="100000"/>
              </a:lnSpc>
              <a:spcBef>
                <a:spcPts val="1000"/>
              </a:spcBef>
              <a:spcAft>
                <a:spcPts val="0"/>
              </a:spcAft>
              <a:buClr>
                <a:schemeClr val="dk1"/>
              </a:buClr>
              <a:buSzPct val="25000"/>
              <a:buFont typeface="Arial"/>
              <a:buNone/>
            </a:pPr>
            <a:r>
              <a:rPr b="1" i="0" lang="en-US" sz="2405" u="none" cap="none" strike="noStrike">
                <a:solidFill>
                  <a:schemeClr val="dk1"/>
                </a:solidFill>
                <a:latin typeface="Century Gothic"/>
                <a:ea typeface="Century Gothic"/>
                <a:cs typeface="Century Gothic"/>
                <a:sym typeface="Century Gothic"/>
              </a:rPr>
              <a:t>3-5.E.3</a:t>
            </a:r>
          </a:p>
          <a:p>
            <a:pPr indent="-285750" lvl="0" marL="463550" marR="0" rtl="0" algn="l">
              <a:lnSpc>
                <a:spcPct val="100000"/>
              </a:lnSpc>
              <a:spcBef>
                <a:spcPts val="1000"/>
              </a:spcBef>
              <a:spcAft>
                <a:spcPts val="0"/>
              </a:spcAft>
              <a:buClr>
                <a:schemeClr val="dk1"/>
              </a:buClr>
              <a:buSzPct val="97941"/>
              <a:buFont typeface="Arial"/>
              <a:buChar char="•"/>
            </a:pPr>
            <a:r>
              <a:rPr b="0" i="0" lang="en-US" sz="1665" u="none" cap="none" strike="noStrike">
                <a:solidFill>
                  <a:schemeClr val="dk1"/>
                </a:solidFill>
                <a:latin typeface="Century Gothic"/>
                <a:ea typeface="Century Gothic"/>
                <a:cs typeface="Century Gothic"/>
                <a:sym typeface="Century Gothic"/>
              </a:rPr>
              <a:t>USE RESULTS FROM FAIR TESTS TO IMPROVE MODEL/PROTOTYPE</a:t>
            </a:r>
          </a:p>
          <a:p>
            <a:pPr indent="0" lvl="0" marL="177800" marR="0" rtl="0" algn="l">
              <a:lnSpc>
                <a:spcPct val="100000"/>
              </a:lnSpc>
              <a:spcBef>
                <a:spcPts val="1000"/>
              </a:spcBef>
              <a:spcAft>
                <a:spcPts val="0"/>
              </a:spcAft>
              <a:buClr>
                <a:schemeClr val="dk1"/>
              </a:buClr>
              <a:buSzPct val="25000"/>
              <a:buFont typeface="Arial"/>
              <a:buNone/>
            </a:pPr>
            <a:r>
              <a:t/>
            </a:r>
            <a:endParaRPr b="0" i="0" sz="4440" u="none" cap="none" strike="noStrike">
              <a:solidFill>
                <a:schemeClr val="dk1"/>
              </a:solidFill>
              <a:latin typeface="Century Gothic"/>
              <a:ea typeface="Century Gothic"/>
              <a:cs typeface="Century Gothic"/>
              <a:sym typeface="Century Gothic"/>
            </a:endParaRPr>
          </a:p>
          <a:p>
            <a:pPr indent="0" lvl="0" marL="177800" marR="0" rtl="0" algn="l">
              <a:lnSpc>
                <a:spcPct val="100000"/>
              </a:lnSpc>
              <a:spcBef>
                <a:spcPts val="1000"/>
              </a:spcBef>
              <a:buClr>
                <a:schemeClr val="dk1"/>
              </a:buClr>
              <a:buSzPct val="25000"/>
              <a:buFont typeface="Arial"/>
              <a:buNone/>
            </a:pPr>
            <a:r>
              <a:t/>
            </a:r>
            <a:endParaRPr b="0" i="0" sz="1850" u="none" cap="none" strike="noStrike">
              <a:solidFill>
                <a:schemeClr val="dk1"/>
              </a:solidFill>
              <a:latin typeface="Questrial"/>
              <a:ea typeface="Questrial"/>
              <a:cs typeface="Questrial"/>
              <a:sym typeface="Questrial"/>
            </a:endParaRPr>
          </a:p>
        </p:txBody>
      </p:sp>
      <p:sp>
        <p:nvSpPr>
          <p:cNvPr id="173" name="Shape 173"/>
          <p:cNvSpPr txBox="1"/>
          <p:nvPr/>
        </p:nvSpPr>
        <p:spPr>
          <a:xfrm>
            <a:off x="111966" y="1978025"/>
            <a:ext cx="5430416" cy="4351198"/>
          </a:xfrm>
          <a:prstGeom prst="rect">
            <a:avLst/>
          </a:prstGeom>
          <a:noFill/>
          <a:ln>
            <a:noFill/>
          </a:ln>
        </p:spPr>
        <p:txBody>
          <a:bodyPr anchorCtr="0" anchor="t" bIns="45700" lIns="91425" rIns="91425" tIns="45700">
            <a:noAutofit/>
          </a:bodyPr>
          <a:lstStyle/>
          <a:p>
            <a:pPr indent="0" lvl="0" marL="177800" marR="0" rtl="0" algn="ctr">
              <a:lnSpc>
                <a:spcPct val="100000"/>
              </a:lnSpc>
              <a:spcBef>
                <a:spcPts val="0"/>
              </a:spcBef>
              <a:spcAft>
                <a:spcPts val="0"/>
              </a:spcAft>
              <a:buClr>
                <a:schemeClr val="dk1"/>
              </a:buClr>
              <a:buSzPct val="25000"/>
              <a:buFont typeface="Arial"/>
              <a:buNone/>
            </a:pPr>
            <a:r>
              <a:rPr b="1" i="0" lang="en-US" sz="3177" u="sng" cap="none" strike="noStrike">
                <a:solidFill>
                  <a:schemeClr val="dk1"/>
                </a:solidFill>
                <a:latin typeface="Century Gothic"/>
                <a:ea typeface="Century Gothic"/>
                <a:cs typeface="Century Gothic"/>
                <a:sym typeface="Century Gothic"/>
              </a:rPr>
              <a:t>4.PS.1 PHYSICAL SCIENCE </a:t>
            </a:r>
          </a:p>
          <a:p>
            <a:pPr indent="-233362" lvl="0" marL="690563" marR="0" rtl="0" algn="l">
              <a:lnSpc>
                <a:spcPct val="100000"/>
              </a:lnSpc>
              <a:spcBef>
                <a:spcPts val="1000"/>
              </a:spcBef>
              <a:spcAft>
                <a:spcPts val="0"/>
              </a:spcAft>
              <a:buClr>
                <a:schemeClr val="dk1"/>
              </a:buClr>
              <a:buSzPct val="100540"/>
              <a:buFont typeface="Arial"/>
              <a:buChar char="•"/>
            </a:pPr>
            <a:r>
              <a:rPr b="0" i="0" lang="en-US" sz="3720" u="none" cap="none" strike="noStrike">
                <a:solidFill>
                  <a:schemeClr val="dk1"/>
                </a:solidFill>
                <a:latin typeface="Century Gothic"/>
                <a:ea typeface="Century Gothic"/>
                <a:cs typeface="Century Gothic"/>
                <a:sym typeface="Century Gothic"/>
              </a:rPr>
              <a:t>LIFT </a:t>
            </a:r>
          </a:p>
          <a:p>
            <a:pPr indent="-228600" lvl="1" marL="685800" marR="0" rtl="0" algn="l">
              <a:lnSpc>
                <a:spcPct val="100000"/>
              </a:lnSpc>
              <a:spcBef>
                <a:spcPts val="500"/>
              </a:spcBef>
              <a:spcAft>
                <a:spcPts val="0"/>
              </a:spcAft>
              <a:buClr>
                <a:schemeClr val="dk1"/>
              </a:buClr>
              <a:buSzPct val="100540"/>
              <a:buFont typeface="Arial"/>
              <a:buChar char="•"/>
            </a:pPr>
            <a:r>
              <a:rPr b="0" i="0" lang="en-US" sz="3720" u="none" cap="none" strike="noStrike">
                <a:solidFill>
                  <a:schemeClr val="dk1"/>
                </a:solidFill>
                <a:latin typeface="Century Gothic"/>
                <a:ea typeface="Century Gothic"/>
                <a:cs typeface="Century Gothic"/>
                <a:sym typeface="Century Gothic"/>
              </a:rPr>
              <a:t>FORCES</a:t>
            </a:r>
          </a:p>
          <a:p>
            <a:pPr indent="-228600" lvl="1" marL="685800" marR="0" rtl="0" algn="l">
              <a:lnSpc>
                <a:spcPct val="100000"/>
              </a:lnSpc>
              <a:spcBef>
                <a:spcPts val="500"/>
              </a:spcBef>
              <a:spcAft>
                <a:spcPts val="0"/>
              </a:spcAft>
              <a:buClr>
                <a:schemeClr val="dk1"/>
              </a:buClr>
              <a:buSzPct val="100540"/>
              <a:buFont typeface="Arial"/>
              <a:buChar char="•"/>
            </a:pPr>
            <a:r>
              <a:rPr b="0" i="0" lang="en-US" sz="3720" u="none" cap="none" strike="noStrike">
                <a:solidFill>
                  <a:schemeClr val="dk1"/>
                </a:solidFill>
                <a:latin typeface="Century Gothic"/>
                <a:ea typeface="Century Gothic"/>
                <a:cs typeface="Century Gothic"/>
                <a:sym typeface="Century Gothic"/>
              </a:rPr>
              <a:t>DRAG</a:t>
            </a:r>
          </a:p>
          <a:p>
            <a:pPr indent="-228600" lvl="1" marL="685800" marR="0" rtl="0" algn="l">
              <a:lnSpc>
                <a:spcPct val="100000"/>
              </a:lnSpc>
              <a:spcBef>
                <a:spcPts val="500"/>
              </a:spcBef>
              <a:spcAft>
                <a:spcPts val="0"/>
              </a:spcAft>
              <a:buClr>
                <a:schemeClr val="dk1"/>
              </a:buClr>
              <a:buSzPct val="100540"/>
              <a:buFont typeface="Arial"/>
              <a:buChar char="•"/>
            </a:pPr>
            <a:r>
              <a:rPr b="0" i="0" lang="en-US" sz="3720" u="none" cap="none" strike="noStrike">
                <a:solidFill>
                  <a:schemeClr val="dk1"/>
                </a:solidFill>
                <a:latin typeface="Century Gothic"/>
                <a:ea typeface="Century Gothic"/>
                <a:cs typeface="Century Gothic"/>
                <a:sym typeface="Century Gothic"/>
              </a:rPr>
              <a:t>FRICTION</a:t>
            </a:r>
          </a:p>
          <a:p>
            <a:pPr indent="-228600" lvl="1" marL="685800" marR="0" rtl="0" algn="l">
              <a:lnSpc>
                <a:spcPct val="100000"/>
              </a:lnSpc>
              <a:spcBef>
                <a:spcPts val="500"/>
              </a:spcBef>
              <a:spcAft>
                <a:spcPts val="0"/>
              </a:spcAft>
              <a:buClr>
                <a:schemeClr val="dk1"/>
              </a:buClr>
              <a:buSzPct val="100540"/>
              <a:buFont typeface="Arial"/>
              <a:buChar char="•"/>
            </a:pPr>
            <a:r>
              <a:rPr b="0" i="0" lang="en-US" sz="3720" u="none" cap="none" strike="noStrike">
                <a:solidFill>
                  <a:schemeClr val="dk1"/>
                </a:solidFill>
                <a:latin typeface="Century Gothic"/>
                <a:ea typeface="Century Gothic"/>
                <a:cs typeface="Century Gothic"/>
                <a:sym typeface="Century Gothic"/>
              </a:rPr>
              <a:t>THRUST</a:t>
            </a:r>
          </a:p>
          <a:p>
            <a:pPr indent="0" lvl="1" marL="457200" marR="0" rtl="0" algn="l">
              <a:lnSpc>
                <a:spcPct val="100000"/>
              </a:lnSpc>
              <a:spcBef>
                <a:spcPts val="500"/>
              </a:spcBef>
              <a:spcAft>
                <a:spcPts val="0"/>
              </a:spcAft>
              <a:buClr>
                <a:schemeClr val="dk1"/>
              </a:buClr>
              <a:buFont typeface="Arial"/>
              <a:buNone/>
            </a:pPr>
            <a:r>
              <a:t/>
            </a:r>
            <a:endParaRPr b="0" i="0" sz="3720" u="none" cap="none" strike="noStrike">
              <a:solidFill>
                <a:schemeClr val="dk1"/>
              </a:solidFill>
              <a:latin typeface="Century Gothic"/>
              <a:ea typeface="Century Gothic"/>
              <a:cs typeface="Century Gothic"/>
              <a:sym typeface="Century Gothic"/>
            </a:endParaRPr>
          </a:p>
          <a:p>
            <a:pPr indent="0" lvl="0" marL="177800" marR="0" rtl="0" algn="l">
              <a:lnSpc>
                <a:spcPct val="100000"/>
              </a:lnSpc>
              <a:spcBef>
                <a:spcPts val="1000"/>
              </a:spcBef>
              <a:spcAft>
                <a:spcPts val="0"/>
              </a:spcAft>
              <a:buClr>
                <a:schemeClr val="dk1"/>
              </a:buClr>
              <a:buFont typeface="Arial"/>
              <a:buNone/>
            </a:pPr>
            <a:r>
              <a:t/>
            </a:r>
            <a:endParaRPr b="0" i="0" sz="1550" u="none" cap="none" strike="noStrike">
              <a:solidFill>
                <a:schemeClr val="dk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184568" y="229448"/>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GROUP BUILD/TEST!</a:t>
            </a:r>
          </a:p>
        </p:txBody>
      </p:sp>
      <p:sp>
        <p:nvSpPr>
          <p:cNvPr id="350" name="Shape 350"/>
          <p:cNvSpPr txBox="1"/>
          <p:nvPr>
            <p:ph idx="1" type="body"/>
          </p:nvPr>
        </p:nvSpPr>
        <p:spPr>
          <a:xfrm>
            <a:off x="0" y="1682616"/>
            <a:ext cx="10894763" cy="2727713"/>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3740"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Try to stick to your group design!</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If you adjust record it on your design sketch!</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Test you design and see if it meets the criteria!</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Was your team successful?</a:t>
            </a:r>
          </a:p>
          <a:p>
            <a:pPr indent="0" lvl="0" marL="533400" marR="0" rtl="0" algn="l">
              <a:lnSpc>
                <a:spcPct val="100000"/>
              </a:lnSpc>
              <a:spcBef>
                <a:spcPts val="0"/>
              </a:spcBef>
              <a:spcAft>
                <a:spcPts val="0"/>
              </a:spcAft>
              <a:buClr>
                <a:schemeClr val="dk1"/>
              </a:buClr>
              <a:buSzPct val="25000"/>
              <a:buFont typeface="Arial"/>
              <a:buNone/>
            </a:pPr>
            <a:r>
              <a:t/>
            </a:r>
            <a:endParaRPr b="1" i="0" sz="3740" u="none" cap="none" strike="noStrike">
              <a:solidFill>
                <a:schemeClr val="dk1"/>
              </a:solidFill>
              <a:latin typeface="Century Gothic"/>
              <a:ea typeface="Century Gothic"/>
              <a:cs typeface="Century Gothic"/>
              <a:sym typeface="Century Gothic"/>
            </a:endParaRPr>
          </a:p>
          <a:p>
            <a:pPr indent="-228600" lvl="0" marL="228600" marR="0" rtl="0" algn="l">
              <a:lnSpc>
                <a:spcPct val="100000"/>
              </a:lnSpc>
              <a:spcBef>
                <a:spcPts val="1000"/>
              </a:spcBef>
              <a:buClr>
                <a:schemeClr val="dk1"/>
              </a:buClr>
              <a:buSzPct val="100000"/>
              <a:buFont typeface="Arial"/>
              <a:buNone/>
            </a:pPr>
            <a:r>
              <a:t/>
            </a:r>
            <a:endParaRPr b="0" i="0" sz="1700" u="none" cap="none" strike="noStrike">
              <a:solidFill>
                <a:schemeClr val="dk1"/>
              </a:solidFill>
              <a:latin typeface="Questrial"/>
              <a:ea typeface="Questrial"/>
              <a:cs typeface="Questrial"/>
              <a:sym typeface="Questrial"/>
            </a:endParaRPr>
          </a:p>
        </p:txBody>
      </p:sp>
      <p:sp>
        <p:nvSpPr>
          <p:cNvPr id="351" name="Shape 351"/>
          <p:cNvSpPr txBox="1"/>
          <p:nvPr/>
        </p:nvSpPr>
        <p:spPr>
          <a:xfrm>
            <a:off x="1981200" y="4867758"/>
            <a:ext cx="8229600" cy="1231106"/>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15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https://lh3.googleusercontent.com/OqI7jH2veceybvU8YLeI79059HHYzSL3YvEXAcdxmLb14BEBEZvd9kblbNlwvycA3_Nu-1bUs3I2mg29Yb6ClccpK39WdhbjE87X3cWJcxdxOaGWybiPohwNGTMoW3bCLHhyz6F5dPd_THaOTUoSwzC12a5fHrYCG1aWnfnvkULyR_5BmB3sHU5hwgp6obidel5-dL7EeapgpoumwbISVdCJU9oElRGUSDOr1JElTo6WvLpvdqWjpm-E8jSTmZFs4E5TUZjhLEtm-lU5tjlhafMsKjkbb_N_-NL2332w5_jC7Uk1f7ghsEFNqBV9Yr4Tj06ClSj0dEkQgMHOEzRJtXC6E59tyyDYE6Q0Pr9ozzfl263ilH0Z4I6cQKBZ8ormXfZoZ2Hrcsyv6mO98PaDxr6W0sDEReO3p2AB9LwXLZ3y5Zu-1HAhJ1cOp0b8p2NniTrvv-LIbvkovFEvuJDcm4bpa9QrC3Y55rCQlj8idA1a_BKOhVhVXo94ECtR_-QXehgB0kYWG6aWCyhCFXndai8yjya7D-SERgMoeSQpfuybKN7LVgg1qWc3LM1Nx49BrUapbrvxD_3WuCdNbxkeB_K10r-qBzAhFVYR8Rk6qXHPQtcekLQ0WXiPk2npmrnSFT7QrYBCMd3lc1wqit3egPt1j5OJyE7oH6Wxy1dzTw=w962-h721-no" id="352" name="Shape 352"/>
          <p:cNvPicPr preferRelativeResize="0"/>
          <p:nvPr/>
        </p:nvPicPr>
        <p:blipFill rotWithShape="1">
          <a:blip r:embed="rId3">
            <a:alphaModFix/>
          </a:blip>
          <a:srcRect b="0" l="0" r="0" t="0"/>
          <a:stretch/>
        </p:blipFill>
        <p:spPr>
          <a:xfrm>
            <a:off x="9832827" y="1682616"/>
            <a:ext cx="2123873" cy="15934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 calcmode="lin" valueType="num">
                                      <p:cBhvr additive="base">
                                        <p:cTn dur="500"/>
                                        <p:tgtEl>
                                          <p:spTgt spid="3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anim calcmode="lin" valueType="num">
                                      <p:cBhvr additive="base">
                                        <p:cTn dur="500"/>
                                        <p:tgtEl>
                                          <p:spTgt spid="35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anim calcmode="lin" valueType="num">
                                      <p:cBhvr additive="base">
                                        <p:cTn dur="500"/>
                                        <p:tgtEl>
                                          <p:spTgt spid="35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anim calcmode="lin" valueType="num">
                                      <p:cBhvr additive="base">
                                        <p:cTn dur="500"/>
                                        <p:tgtEl>
                                          <p:spTgt spid="35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4" st="4"/>
                                            </p:txEl>
                                          </p:spTgt>
                                        </p:tgtEl>
                                        <p:attrNameLst>
                                          <p:attrName>style.visibility</p:attrName>
                                        </p:attrNameLst>
                                      </p:cBhvr>
                                      <p:to>
                                        <p:strVal val="visible"/>
                                      </p:to>
                                    </p:set>
                                    <p:anim calcmode="lin" valueType="num">
                                      <p:cBhvr additive="base">
                                        <p:cTn dur="500"/>
                                        <p:tgtEl>
                                          <p:spTgt spid="35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5" st="5"/>
                                            </p:txEl>
                                          </p:spTgt>
                                        </p:tgtEl>
                                        <p:attrNameLst>
                                          <p:attrName>style.visibility</p:attrName>
                                        </p:attrNameLst>
                                      </p:cBhvr>
                                      <p:to>
                                        <p:strVal val="visible"/>
                                      </p:to>
                                    </p:set>
                                    <p:anim calcmode="lin" valueType="num">
                                      <p:cBhvr additive="base">
                                        <p:cTn dur="500"/>
                                        <p:tgtEl>
                                          <p:spTgt spid="35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6" st="6"/>
                                            </p:txEl>
                                          </p:spTgt>
                                        </p:tgtEl>
                                        <p:attrNameLst>
                                          <p:attrName>style.visibility</p:attrName>
                                        </p:attrNameLst>
                                      </p:cBhvr>
                                      <p:to>
                                        <p:strVal val="visible"/>
                                      </p:to>
                                    </p:set>
                                    <p:anim calcmode="lin" valueType="num">
                                      <p:cBhvr additive="base">
                                        <p:cTn dur="500"/>
                                        <p:tgtEl>
                                          <p:spTgt spid="35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908616" y="272627"/>
            <a:ext cx="10212314" cy="876599"/>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359" name="Shape 359"/>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60" name="Shape 360"/>
          <p:cNvSpPr/>
          <p:nvPr/>
        </p:nvSpPr>
        <p:spPr>
          <a:xfrm>
            <a:off x="2157375" y="4706225"/>
            <a:ext cx="3857398"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1000"/>
                                        <p:tgtEl>
                                          <p:spTgt spid="3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277250"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COMMUNICATE RESULTS</a:t>
            </a:r>
          </a:p>
        </p:txBody>
      </p:sp>
      <p:graphicFrame>
        <p:nvGraphicFramePr>
          <p:cNvPr id="366" name="Shape 366"/>
          <p:cNvGraphicFramePr/>
          <p:nvPr/>
        </p:nvGraphicFramePr>
        <p:xfrm>
          <a:off x="898278" y="1030146"/>
          <a:ext cx="3000000" cy="3000000"/>
        </p:xfrm>
        <a:graphic>
          <a:graphicData uri="http://schemas.openxmlformats.org/drawingml/2006/table">
            <a:tbl>
              <a:tblPr bandRow="1" firstRow="1">
                <a:noFill/>
                <a:tableStyleId>{F0FFDB28-D28C-4FEE-972C-68B5E253D458}</a:tableStyleId>
              </a:tblPr>
              <a:tblGrid>
                <a:gridCol w="874700"/>
                <a:gridCol w="1390725"/>
                <a:gridCol w="1479550"/>
                <a:gridCol w="1643300"/>
                <a:gridCol w="1557275"/>
                <a:gridCol w="1757100"/>
                <a:gridCol w="1684375"/>
              </a:tblGrid>
              <a:tr h="462675">
                <a:tc gridSpan="7">
                  <a:txBody>
                    <a:bodyPr>
                      <a:noAutofit/>
                    </a:bodyPr>
                    <a:lstStyle/>
                    <a:p>
                      <a:pPr indent="0" lvl="0" marL="0" marR="0" rtl="0" algn="ctr">
                        <a:spcBef>
                          <a:spcPts val="0"/>
                        </a:spcBef>
                        <a:buSzPct val="25000"/>
                        <a:buNone/>
                      </a:pPr>
                      <a:r>
                        <a:rPr lang="en-US" sz="2400" u="none" cap="none" strike="noStrike">
                          <a:solidFill>
                            <a:schemeClr val="dk1"/>
                          </a:solidFill>
                        </a:rPr>
                        <a:t>2017 4</a:t>
                      </a:r>
                      <a:r>
                        <a:rPr baseline="30000" lang="en-US" sz="2400" u="none" cap="none" strike="noStrike">
                          <a:solidFill>
                            <a:schemeClr val="dk1"/>
                          </a:solidFill>
                        </a:rPr>
                        <a:t>th</a:t>
                      </a:r>
                      <a:r>
                        <a:rPr lang="en-US" sz="2400" u="none" cap="none" strike="noStrike">
                          <a:solidFill>
                            <a:schemeClr val="dk1"/>
                          </a:solidFill>
                        </a:rPr>
                        <a:t> Grade Slowest Slow Boat Trials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hMerge="1"/>
                <a:tc hMerge="1"/>
                <a:tc hMerge="1"/>
                <a:tc hMerge="1"/>
                <a:tc hMerge="1"/>
                <a:tc hMerge="1"/>
              </a:tr>
              <a:tr h="462675">
                <a:tc>
                  <a:txBody>
                    <a:bodyPr>
                      <a:noAutofit/>
                    </a:bodyPr>
                    <a:lstStyle/>
                    <a:p>
                      <a:pPr indent="0" lvl="0" marL="0" marR="0" rtl="0" algn="ctr">
                        <a:spcBef>
                          <a:spcPts val="0"/>
                        </a:spcBef>
                        <a:buSzPct val="25000"/>
                        <a:buNone/>
                      </a:pPr>
                      <a:r>
                        <a:rPr lang="en-US" sz="2800" u="none" cap="none" strike="noStrike">
                          <a:solidFill>
                            <a:schemeClr val="dk1"/>
                          </a:solidFill>
                        </a:rPr>
                        <a:t>Boat</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600" u="none" cap="none" strike="noStrike">
                          <a:solidFill>
                            <a:schemeClr val="dk1"/>
                          </a:solidFill>
                        </a:rPr>
                        <a:t>Total Cost ($)</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2000" u="none" cap="none" strike="noStrike">
                          <a:solidFill>
                            <a:schemeClr val="dk1"/>
                          </a:solidFill>
                        </a:rPr>
                        <a:t>Trial 1 (s)</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2000" u="none" cap="none" strike="noStrike">
                          <a:solidFill>
                            <a:schemeClr val="dk1"/>
                          </a:solidFill>
                        </a:rPr>
                        <a:t>Trial 2 (s)</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2000" u="none" cap="none" strike="noStrike">
                          <a:solidFill>
                            <a:schemeClr val="dk1"/>
                          </a:solidFill>
                        </a:rPr>
                        <a:t>Trial 3 (s)</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800" u="none" cap="none" strike="noStrike">
                          <a:solidFill>
                            <a:schemeClr val="dk1"/>
                          </a:solidFill>
                        </a:rPr>
                        <a:t>Average Time</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800" u="none" cap="none" strike="noStrike">
                          <a:solidFill>
                            <a:schemeClr val="dk1"/>
                          </a:solidFill>
                        </a:rPr>
                        <a:t>Met Criteria</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r>
              <a:tr h="517125">
                <a:tc>
                  <a:txBody>
                    <a:bodyPr>
                      <a:noAutofit/>
                    </a:bodyPr>
                    <a:lstStyle/>
                    <a:p>
                      <a:pPr indent="0" lvl="0" marL="0" marR="0" rtl="0" algn="ctr">
                        <a:spcBef>
                          <a:spcPts val="0"/>
                        </a:spcBef>
                        <a:buSzPct val="25000"/>
                        <a:buNone/>
                      </a:pPr>
                      <a:r>
                        <a:rPr lang="en-US" sz="1400" u="none" cap="none" strike="noStrike"/>
                        <a:t>1</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4.7</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4.9</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4.85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4.35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8.5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8.6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7.9</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8.33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5.1</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5.13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3.50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4.9</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4.8</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4.90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7</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5.25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4.7</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8</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3.25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4.1</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Yes/No</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517125">
                <a:tc>
                  <a:txBody>
                    <a:bodyPr>
                      <a:noAutofit/>
                    </a:bodyPr>
                    <a:lstStyle/>
                    <a:p>
                      <a:pPr indent="0" lvl="0" marL="0" marR="0" rtl="0" algn="ctr">
                        <a:spcBef>
                          <a:spcPts val="0"/>
                        </a:spcBef>
                        <a:buSzPct val="25000"/>
                        <a:buNone/>
                      </a:pPr>
                      <a:r>
                        <a:rPr lang="en-US" sz="1400" u="none" cap="none" strike="noStrike"/>
                        <a:t>9</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4.25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3.2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3.4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3.4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3.33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8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913149" y="132381"/>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COMMUNICATE RESULTS</a:t>
            </a:r>
          </a:p>
        </p:txBody>
      </p:sp>
      <p:sp>
        <p:nvSpPr>
          <p:cNvPr id="372" name="Shape 372"/>
          <p:cNvSpPr txBox="1"/>
          <p:nvPr>
            <p:ph idx="1" type="body"/>
          </p:nvPr>
        </p:nvSpPr>
        <p:spPr>
          <a:xfrm>
            <a:off x="682281" y="1591587"/>
            <a:ext cx="10363826" cy="4473545"/>
          </a:xfrm>
          <a:prstGeom prst="rect">
            <a:avLst/>
          </a:prstGeom>
          <a:noFill/>
          <a:ln>
            <a:noFill/>
          </a:ln>
        </p:spPr>
        <p:txBody>
          <a:bodyPr anchorCtr="0" anchor="t" bIns="45700" lIns="91425" rIns="91425" tIns="45700">
            <a:noAutofit/>
          </a:bodyPr>
          <a:lstStyle/>
          <a:p>
            <a:pPr indent="-228600" lvl="0" marL="228600" marR="0" rtl="0" algn="l">
              <a:lnSpc>
                <a:spcPct val="110000"/>
              </a:lnSpc>
              <a:spcBef>
                <a:spcPts val="0"/>
              </a:spcBef>
              <a:spcAft>
                <a:spcPts val="0"/>
              </a:spcAft>
              <a:buClr>
                <a:schemeClr val="dk1"/>
              </a:buClr>
              <a:buSzPct val="100909"/>
              <a:buFont typeface="Arial"/>
              <a:buChar char="•"/>
            </a:pPr>
            <a:r>
              <a:rPr b="0" i="0" lang="en-US" sz="3330" u="none" cap="none" strike="noStrike">
                <a:solidFill>
                  <a:schemeClr val="dk1"/>
                </a:solidFill>
                <a:latin typeface="Century Gothic"/>
                <a:ea typeface="Century Gothic"/>
                <a:cs typeface="Century Gothic"/>
                <a:sym typeface="Century Gothic"/>
              </a:rPr>
              <a:t>Did your boat meet the requirements?</a:t>
            </a:r>
          </a:p>
          <a:p>
            <a:pPr indent="-228600" lvl="0" marL="228600" marR="0" rtl="0" algn="l">
              <a:lnSpc>
                <a:spcPct val="110000"/>
              </a:lnSpc>
              <a:spcBef>
                <a:spcPts val="1000"/>
              </a:spcBef>
              <a:spcAft>
                <a:spcPts val="0"/>
              </a:spcAft>
              <a:buClr>
                <a:schemeClr val="dk1"/>
              </a:buClr>
              <a:buSzPct val="100909"/>
              <a:buFont typeface="Arial"/>
              <a:buChar char="•"/>
            </a:pPr>
            <a:r>
              <a:rPr b="0" i="0" lang="en-US" sz="3330" u="none" cap="none" strike="noStrike">
                <a:solidFill>
                  <a:schemeClr val="dk1"/>
                </a:solidFill>
                <a:latin typeface="Century Gothic"/>
                <a:ea typeface="Century Gothic"/>
                <a:cs typeface="Century Gothic"/>
                <a:sym typeface="Century Gothic"/>
              </a:rPr>
              <a:t>In what ways did your team use what you know about drag forces to inform your design?</a:t>
            </a:r>
          </a:p>
          <a:p>
            <a:pPr indent="-228600" lvl="0" marL="228600" marR="0" rtl="0" algn="l">
              <a:lnSpc>
                <a:spcPct val="110000"/>
              </a:lnSpc>
              <a:spcBef>
                <a:spcPts val="1000"/>
              </a:spcBef>
              <a:spcAft>
                <a:spcPts val="0"/>
              </a:spcAft>
              <a:buClr>
                <a:schemeClr val="dk1"/>
              </a:buClr>
              <a:buSzPct val="100909"/>
              <a:buFont typeface="Arial"/>
              <a:buChar char="•"/>
            </a:pPr>
            <a:r>
              <a:rPr b="0" i="0" lang="en-US" sz="3330" u="none" cap="none" strike="noStrike">
                <a:solidFill>
                  <a:schemeClr val="dk1"/>
                </a:solidFill>
                <a:latin typeface="Century Gothic"/>
                <a:ea typeface="Century Gothic"/>
                <a:cs typeface="Century Gothic"/>
                <a:sym typeface="Century Gothic"/>
              </a:rPr>
              <a:t>What did the boats that moved the slowest have in common?</a:t>
            </a:r>
          </a:p>
          <a:p>
            <a:pPr indent="-228600" lvl="0" marL="228600" marR="0" rtl="0" algn="l">
              <a:lnSpc>
                <a:spcPct val="110000"/>
              </a:lnSpc>
              <a:spcBef>
                <a:spcPts val="1000"/>
              </a:spcBef>
              <a:spcAft>
                <a:spcPts val="0"/>
              </a:spcAft>
              <a:buClr>
                <a:schemeClr val="dk1"/>
              </a:buClr>
              <a:buSzPct val="100909"/>
              <a:buFont typeface="Arial"/>
              <a:buChar char="•"/>
            </a:pPr>
            <a:r>
              <a:rPr b="0" i="0" lang="en-US" sz="3330" u="none" cap="none" strike="noStrike">
                <a:solidFill>
                  <a:schemeClr val="dk1"/>
                </a:solidFill>
                <a:latin typeface="Century Gothic"/>
                <a:ea typeface="Century Gothic"/>
                <a:cs typeface="Century Gothic"/>
                <a:sym typeface="Century Gothic"/>
              </a:rPr>
              <a:t>What ideas did you see on other boats that you might want to utilize in your next design?</a:t>
            </a:r>
          </a:p>
          <a:p>
            <a:pPr indent="0" lvl="0" marL="0" marR="0" rtl="0" algn="l">
              <a:lnSpc>
                <a:spcPct val="110000"/>
              </a:lnSpc>
              <a:spcBef>
                <a:spcPts val="1000"/>
              </a:spcBef>
              <a:spcAft>
                <a:spcPts val="0"/>
              </a:spcAft>
              <a:buClr>
                <a:schemeClr val="dk1"/>
              </a:buClr>
              <a:buSzPct val="25000"/>
              <a:buFont typeface="Arial"/>
              <a:buNone/>
            </a:pPr>
            <a:r>
              <a:t/>
            </a:r>
            <a:endParaRPr b="0" i="0" sz="3330" u="none" cap="none" strike="noStrike">
              <a:solidFill>
                <a:schemeClr val="dk1"/>
              </a:solidFill>
              <a:latin typeface="Century Gothic"/>
              <a:ea typeface="Century Gothic"/>
              <a:cs typeface="Century Gothic"/>
              <a:sym typeface="Century Gothic"/>
            </a:endParaRPr>
          </a:p>
          <a:p>
            <a:pPr indent="-228600" lvl="0" marL="228600" marR="0" rtl="0" algn="l">
              <a:lnSpc>
                <a:spcPct val="110000"/>
              </a:lnSpc>
              <a:spcBef>
                <a:spcPts val="1000"/>
              </a:spcBef>
              <a:spcAft>
                <a:spcPts val="0"/>
              </a:spcAft>
              <a:buClr>
                <a:schemeClr val="dk1"/>
              </a:buClr>
              <a:buSzPct val="100909"/>
              <a:buFont typeface="Arial"/>
              <a:buNone/>
            </a:pPr>
            <a:r>
              <a:t/>
            </a:r>
            <a:endParaRPr b="0" i="0" sz="3330" u="none" cap="none" strike="noStrike">
              <a:solidFill>
                <a:schemeClr val="dk1"/>
              </a:solidFill>
              <a:latin typeface="Century Gothic"/>
              <a:ea typeface="Century Gothic"/>
              <a:cs typeface="Century Gothic"/>
              <a:sym typeface="Century Gothic"/>
            </a:endParaRPr>
          </a:p>
          <a:p>
            <a:pPr indent="-228600" lvl="0" marL="228600" marR="0" rtl="0" algn="l">
              <a:lnSpc>
                <a:spcPct val="110000"/>
              </a:lnSpc>
              <a:spcBef>
                <a:spcPts val="1000"/>
              </a:spcBef>
              <a:buClr>
                <a:schemeClr val="dk1"/>
              </a:buClr>
              <a:buSzPct val="100909"/>
              <a:buFont typeface="Arial"/>
              <a:buNone/>
            </a:pPr>
            <a:r>
              <a:t/>
            </a:r>
            <a:endParaRPr b="0" i="0" sz="333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1109575" y="217244"/>
            <a:ext cx="9972847" cy="876599"/>
          </a:xfrm>
          <a:prstGeom prst="rect">
            <a:avLst/>
          </a:prstGeom>
          <a:noFill/>
          <a:ln>
            <a:noFill/>
          </a:ln>
        </p:spPr>
        <p:txBody>
          <a:bodyPr anchorCtr="0" anchor="b" bIns="91425" lIns="91425" rIns="91425" tIns="91425">
            <a:noAutofit/>
          </a:bodyPr>
          <a:lstStyle/>
          <a:p>
            <a:pPr indent="0" lvl="0" marL="0" marR="0" rtl="0" algn="ctr">
              <a:lnSpc>
                <a:spcPct val="90000"/>
              </a:lnSpc>
              <a:spcBef>
                <a:spcPts val="0"/>
              </a:spcBef>
              <a:buClr>
                <a:schemeClr val="dk1"/>
              </a:buClr>
              <a:buSzPct val="25000"/>
              <a:buFont typeface="Questrial"/>
              <a:buNone/>
            </a:pPr>
            <a:r>
              <a:rPr b="1" i="0" lang="en-US" sz="4800" u="none" cap="none" strike="noStrike">
                <a:solidFill>
                  <a:schemeClr val="dk1"/>
                </a:solidFill>
                <a:latin typeface="Questrial"/>
                <a:ea typeface="Questrial"/>
                <a:cs typeface="Questrial"/>
                <a:sym typeface="Questrial"/>
              </a:rPr>
              <a:t>THE ENGINEERING DESIGN PROCESS</a:t>
            </a:r>
          </a:p>
        </p:txBody>
      </p:sp>
      <p:pic>
        <p:nvPicPr>
          <p:cNvPr id="379" name="Shape 379"/>
          <p:cNvPicPr preferRelativeResize="0"/>
          <p:nvPr/>
        </p:nvPicPr>
        <p:blipFill rotWithShape="1">
          <a:blip r:embed="rId3">
            <a:alphaModFix/>
          </a:blip>
          <a:srcRect b="0" l="0" r="0" t="0"/>
          <a:stretch/>
        </p:blipFill>
        <p:spPr>
          <a:xfrm>
            <a:off x="2157375" y="1220550"/>
            <a:ext cx="7877250" cy="5570299"/>
          </a:xfrm>
          <a:prstGeom prst="rect">
            <a:avLst/>
          </a:prstGeom>
          <a:noFill/>
          <a:ln>
            <a:noFill/>
          </a:ln>
          <a:effectLst>
            <a:outerShdw blurRad="190500" rotWithShape="0" algn="tl">
              <a:srgbClr val="000000">
                <a:alpha val="69803"/>
              </a:srgbClr>
            </a:outerShdw>
          </a:effectLst>
        </p:spPr>
      </p:pic>
      <p:sp>
        <p:nvSpPr>
          <p:cNvPr id="380" name="Shape 380"/>
          <p:cNvSpPr/>
          <p:nvPr/>
        </p:nvSpPr>
        <p:spPr>
          <a:xfrm>
            <a:off x="2157375" y="2655125"/>
            <a:ext cx="3138600" cy="2013300"/>
          </a:xfrm>
          <a:prstGeom prst="roundRect">
            <a:avLst>
              <a:gd fmla="val 16667" name="adj"/>
            </a:avLst>
          </a:prstGeom>
          <a:noFill/>
          <a:ln cap="flat" cmpd="sng" w="76200">
            <a:solidFill>
              <a:srgbClr val="FFFF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1000"/>
                                        <p:tgtEl>
                                          <p:spTgt spid="3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428250"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IMPROVE AND RETEST</a:t>
            </a:r>
          </a:p>
        </p:txBody>
      </p:sp>
      <p:sp>
        <p:nvSpPr>
          <p:cNvPr id="386" name="Shape 386"/>
          <p:cNvSpPr txBox="1"/>
          <p:nvPr>
            <p:ph idx="1" type="body"/>
          </p:nvPr>
        </p:nvSpPr>
        <p:spPr>
          <a:xfrm>
            <a:off x="320398" y="1075312"/>
            <a:ext cx="10731300" cy="5212499"/>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rPr b="0" i="0" lang="en-US" sz="3600" u="none" cap="none" strike="noStrike">
                <a:solidFill>
                  <a:schemeClr val="dk1"/>
                </a:solidFill>
                <a:latin typeface="Century Gothic"/>
                <a:ea typeface="Century Gothic"/>
                <a:cs typeface="Century Gothic"/>
                <a:sym typeface="Century Gothic"/>
              </a:rPr>
              <a:t>INDIVIDUAL AND/OR GROUP REDESIGN</a:t>
            </a:r>
          </a:p>
          <a:p>
            <a:pPr indent="-381000" lvl="0" marL="914400" marR="0" rtl="0" algn="l">
              <a:lnSpc>
                <a:spcPct val="120000"/>
              </a:lnSpc>
              <a:spcBef>
                <a:spcPts val="0"/>
              </a:spcBef>
              <a:spcAft>
                <a:spcPts val="0"/>
              </a:spcAft>
              <a:buClr>
                <a:schemeClr val="dk1"/>
              </a:buClr>
              <a:buSzPct val="100000"/>
              <a:buFont typeface="Arial"/>
              <a:buChar char="•"/>
            </a:pPr>
            <a:r>
              <a:rPr b="0" i="0" lang="en-US" sz="3600" u="none" cap="none" strike="noStrike">
                <a:solidFill>
                  <a:schemeClr val="dk1"/>
                </a:solidFill>
                <a:latin typeface="Century Gothic"/>
                <a:ea typeface="Century Gothic"/>
                <a:cs typeface="Century Gothic"/>
                <a:sym typeface="Century Gothic"/>
              </a:rPr>
              <a:t>GROUP REBUILD AND TESTING.</a:t>
            </a:r>
          </a:p>
          <a:p>
            <a:pPr indent="0" lvl="0" marL="0" marR="0" rtl="0" algn="l">
              <a:lnSpc>
                <a:spcPct val="120000"/>
              </a:lnSpc>
              <a:spcBef>
                <a:spcPts val="0"/>
              </a:spcBef>
              <a:spcAft>
                <a:spcPts val="0"/>
              </a:spcAft>
              <a:buClr>
                <a:schemeClr val="dk1"/>
              </a:buClr>
              <a:buSzPct val="25000"/>
              <a:buFont typeface="Arial"/>
              <a:buNone/>
            </a:pPr>
            <a:r>
              <a:t/>
            </a:r>
            <a:endParaRPr b="1" i="0" sz="2400" u="none" cap="none" strike="noStrike">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chemeClr val="dk1"/>
              </a:buClr>
              <a:buSzPct val="25000"/>
              <a:buFont typeface="Arial"/>
              <a:buNone/>
            </a:pPr>
            <a:r>
              <a:rPr b="1" i="0" lang="en-US" sz="4000" u="none" cap="none" strike="noStrike">
                <a:solidFill>
                  <a:schemeClr val="dk1"/>
                </a:solidFill>
                <a:latin typeface="Century Gothic"/>
                <a:ea typeface="Century Gothic"/>
                <a:cs typeface="Century Gothic"/>
                <a:sym typeface="Century Gothic"/>
              </a:rPr>
              <a:t>REFLECTION</a:t>
            </a:r>
          </a:p>
          <a:p>
            <a:pPr indent="-381000" lvl="0" marL="914400" marR="0" rtl="0" algn="l">
              <a:lnSpc>
                <a:spcPct val="120000"/>
              </a:lnSpc>
              <a:spcBef>
                <a:spcPts val="0"/>
              </a:spcBef>
              <a:spcAft>
                <a:spcPts val="0"/>
              </a:spcAft>
              <a:buClr>
                <a:schemeClr val="dk1"/>
              </a:buClr>
              <a:buSzPct val="100000"/>
              <a:buFont typeface="Arial"/>
              <a:buChar char="•"/>
            </a:pPr>
            <a:r>
              <a:rPr b="0" i="0" lang="en-US" sz="4000" u="none" cap="none" strike="noStrike">
                <a:solidFill>
                  <a:schemeClr val="dk1"/>
                </a:solidFill>
                <a:latin typeface="Century Gothic"/>
                <a:ea typeface="Century Gothic"/>
                <a:cs typeface="Century Gothic"/>
                <a:sym typeface="Century Gothic"/>
              </a:rPr>
              <a:t>NOTE IMPROVEMENTS</a:t>
            </a:r>
          </a:p>
          <a:p>
            <a:pPr indent="-381000" lvl="0" marL="914400" marR="0" rtl="0" algn="l">
              <a:lnSpc>
                <a:spcPct val="120000"/>
              </a:lnSpc>
              <a:spcBef>
                <a:spcPts val="0"/>
              </a:spcBef>
              <a:spcAft>
                <a:spcPts val="0"/>
              </a:spcAft>
              <a:buClr>
                <a:schemeClr val="dk1"/>
              </a:buClr>
              <a:buSzPct val="100000"/>
              <a:buFont typeface="Arial"/>
              <a:buChar char="•"/>
            </a:pPr>
            <a:r>
              <a:rPr b="0" i="0" lang="en-US" sz="4000" u="none" cap="none" strike="noStrike">
                <a:solidFill>
                  <a:schemeClr val="dk1"/>
                </a:solidFill>
                <a:latin typeface="Century Gothic"/>
                <a:ea typeface="Century Gothic"/>
                <a:cs typeface="Century Gothic"/>
                <a:sym typeface="Century Gothic"/>
              </a:rPr>
              <a:t>STRENGTHS/WEAKNESSES</a:t>
            </a:r>
          </a:p>
          <a:p>
            <a:pPr indent="-381000" lvl="0" marL="914400" marR="0" rtl="0" algn="l">
              <a:lnSpc>
                <a:spcPct val="120000"/>
              </a:lnSpc>
              <a:spcBef>
                <a:spcPts val="0"/>
              </a:spcBef>
              <a:spcAft>
                <a:spcPts val="0"/>
              </a:spcAft>
              <a:buClr>
                <a:schemeClr val="dk1"/>
              </a:buClr>
              <a:buSzPct val="100000"/>
              <a:buFont typeface="Arial"/>
              <a:buChar char="•"/>
            </a:pPr>
            <a:r>
              <a:rPr b="0" i="0" lang="en-US" sz="4000" u="none" cap="none" strike="noStrike">
                <a:solidFill>
                  <a:schemeClr val="dk1"/>
                </a:solidFill>
                <a:latin typeface="Century Gothic"/>
                <a:ea typeface="Century Gothic"/>
                <a:cs typeface="Century Gothic"/>
                <a:sym typeface="Century Gothic"/>
              </a:rPr>
              <a:t>ADDITIONAL REDESIGN</a:t>
            </a:r>
          </a:p>
          <a:p>
            <a:pPr indent="-381000" lvl="0" marL="914400" marR="0" rtl="0" algn="l">
              <a:lnSpc>
                <a:spcPct val="120000"/>
              </a:lnSpc>
              <a:spcBef>
                <a:spcPts val="0"/>
              </a:spcBef>
              <a:spcAft>
                <a:spcPts val="0"/>
              </a:spcAft>
              <a:buClr>
                <a:schemeClr val="dk1"/>
              </a:buClr>
              <a:buSzPct val="100000"/>
              <a:buFont typeface="Arial"/>
              <a:buChar char="•"/>
            </a:pPr>
            <a:r>
              <a:rPr b="0" i="0" lang="en-US" sz="4000" u="none" cap="none" strike="noStrike">
                <a:solidFill>
                  <a:schemeClr val="dk1"/>
                </a:solidFill>
                <a:latin typeface="Century Gothic"/>
                <a:ea typeface="Century Gothic"/>
                <a:cs typeface="Century Gothic"/>
                <a:sym typeface="Century Gothic"/>
              </a:rPr>
              <a:t>REFLECTION ON WHOLE EXPERIENCE</a:t>
            </a:r>
          </a:p>
          <a:p>
            <a:pPr indent="0" lvl="0" marL="0" marR="0" rtl="0" algn="l">
              <a:lnSpc>
                <a:spcPct val="120000"/>
              </a:lnSpc>
              <a:spcBef>
                <a:spcPts val="0"/>
              </a:spcBef>
              <a:buClr>
                <a:schemeClr val="dk1"/>
              </a:buClr>
              <a:buSzPct val="25000"/>
              <a:buFont typeface="Arial"/>
              <a:buNone/>
            </a:pPr>
            <a:r>
              <a:t/>
            </a:r>
            <a:endParaRPr b="1" i="0" sz="2400" u="none" cap="none" strike="noStrike">
              <a:solidFill>
                <a:schemeClr val="dk1"/>
              </a:solidFill>
              <a:latin typeface="Questrial"/>
              <a:ea typeface="Questrial"/>
              <a:cs typeface="Questrial"/>
              <a:sym typeface="Questrial"/>
            </a:endParaRPr>
          </a:p>
        </p:txBody>
      </p:sp>
      <p:pic>
        <p:nvPicPr>
          <p:cNvPr id="387" name="Shape 387"/>
          <p:cNvPicPr preferRelativeResize="0"/>
          <p:nvPr/>
        </p:nvPicPr>
        <p:blipFill rotWithShape="1">
          <a:blip r:embed="rId3">
            <a:alphaModFix/>
          </a:blip>
          <a:srcRect b="0" l="0" r="0" t="0"/>
          <a:stretch/>
        </p:blipFill>
        <p:spPr>
          <a:xfrm>
            <a:off x="9513263" y="3099601"/>
            <a:ext cx="2132973" cy="28891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 calcmode="lin" valueType="num">
                                      <p:cBhvr additive="base">
                                        <p:cTn dur="500"/>
                                        <p:tgtEl>
                                          <p:spTgt spid="3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1" st="1"/>
                                            </p:txEl>
                                          </p:spTgt>
                                        </p:tgtEl>
                                        <p:attrNameLst>
                                          <p:attrName>style.visibility</p:attrName>
                                        </p:attrNameLst>
                                      </p:cBhvr>
                                      <p:to>
                                        <p:strVal val="visible"/>
                                      </p:to>
                                    </p:set>
                                    <p:anim calcmode="lin" valueType="num">
                                      <p:cBhvr additive="base">
                                        <p:cTn dur="500"/>
                                        <p:tgtEl>
                                          <p:spTgt spid="3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2" st="2"/>
                                            </p:txEl>
                                          </p:spTgt>
                                        </p:tgtEl>
                                        <p:attrNameLst>
                                          <p:attrName>style.visibility</p:attrName>
                                        </p:attrNameLst>
                                      </p:cBhvr>
                                      <p:to>
                                        <p:strVal val="visible"/>
                                      </p:to>
                                    </p:set>
                                    <p:anim calcmode="lin" valueType="num">
                                      <p:cBhvr additive="base">
                                        <p:cTn dur="500"/>
                                        <p:tgtEl>
                                          <p:spTgt spid="3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3" st="3"/>
                                            </p:txEl>
                                          </p:spTgt>
                                        </p:tgtEl>
                                        <p:attrNameLst>
                                          <p:attrName>style.visibility</p:attrName>
                                        </p:attrNameLst>
                                      </p:cBhvr>
                                      <p:to>
                                        <p:strVal val="visible"/>
                                      </p:to>
                                    </p:set>
                                    <p:anim calcmode="lin" valueType="num">
                                      <p:cBhvr additive="base">
                                        <p:cTn dur="500"/>
                                        <p:tgtEl>
                                          <p:spTgt spid="3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4" st="4"/>
                                            </p:txEl>
                                          </p:spTgt>
                                        </p:tgtEl>
                                        <p:attrNameLst>
                                          <p:attrName>style.visibility</p:attrName>
                                        </p:attrNameLst>
                                      </p:cBhvr>
                                      <p:to>
                                        <p:strVal val="visible"/>
                                      </p:to>
                                    </p:set>
                                    <p:anim calcmode="lin" valueType="num">
                                      <p:cBhvr additive="base">
                                        <p:cTn dur="500"/>
                                        <p:tgtEl>
                                          <p:spTgt spid="38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5" st="5"/>
                                            </p:txEl>
                                          </p:spTgt>
                                        </p:tgtEl>
                                        <p:attrNameLst>
                                          <p:attrName>style.visibility</p:attrName>
                                        </p:attrNameLst>
                                      </p:cBhvr>
                                      <p:to>
                                        <p:strVal val="visible"/>
                                      </p:to>
                                    </p:set>
                                    <p:anim calcmode="lin" valueType="num">
                                      <p:cBhvr additive="base">
                                        <p:cTn dur="500"/>
                                        <p:tgtEl>
                                          <p:spTgt spid="38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6" st="6"/>
                                            </p:txEl>
                                          </p:spTgt>
                                        </p:tgtEl>
                                        <p:attrNameLst>
                                          <p:attrName>style.visibility</p:attrName>
                                        </p:attrNameLst>
                                      </p:cBhvr>
                                      <p:to>
                                        <p:strVal val="visible"/>
                                      </p:to>
                                    </p:set>
                                    <p:anim calcmode="lin" valueType="num">
                                      <p:cBhvr additive="base">
                                        <p:cTn dur="500"/>
                                        <p:tgtEl>
                                          <p:spTgt spid="38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7" st="7"/>
                                            </p:txEl>
                                          </p:spTgt>
                                        </p:tgtEl>
                                        <p:attrNameLst>
                                          <p:attrName>style.visibility</p:attrName>
                                        </p:attrNameLst>
                                      </p:cBhvr>
                                      <p:to>
                                        <p:strVal val="visible"/>
                                      </p:to>
                                    </p:set>
                                    <p:anim calcmode="lin" valueType="num">
                                      <p:cBhvr additive="base">
                                        <p:cTn dur="500"/>
                                        <p:tgtEl>
                                          <p:spTgt spid="38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xEl>
                                              <p:pRg end="8" st="8"/>
                                            </p:txEl>
                                          </p:spTgt>
                                        </p:tgtEl>
                                        <p:attrNameLst>
                                          <p:attrName>style.visibility</p:attrName>
                                        </p:attrNameLst>
                                      </p:cBhvr>
                                      <p:to>
                                        <p:strVal val="visible"/>
                                      </p:to>
                                    </p:set>
                                    <p:anim calcmode="lin" valueType="num">
                                      <p:cBhvr additive="base">
                                        <p:cTn dur="500"/>
                                        <p:tgtEl>
                                          <p:spTgt spid="38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913775" y="618516"/>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6600" u="none" cap="none" strike="noStrike">
                <a:solidFill>
                  <a:schemeClr val="dk1"/>
                </a:solidFill>
                <a:latin typeface="Century Gothic"/>
                <a:ea typeface="Century Gothic"/>
                <a:cs typeface="Century Gothic"/>
                <a:sym typeface="Century Gothic"/>
              </a:rPr>
              <a:t>YOUR TURN! - </a:t>
            </a:r>
            <a:r>
              <a:rPr b="1" i="0" lang="en-US" sz="4000" u="none" cap="none" strike="noStrike">
                <a:solidFill>
                  <a:schemeClr val="dk1"/>
                </a:solidFill>
                <a:latin typeface="Century Gothic"/>
                <a:ea typeface="Century Gothic"/>
                <a:cs typeface="Century Gothic"/>
                <a:sym typeface="Century Gothic"/>
              </a:rPr>
              <a:t>REDESIGN/TEST!</a:t>
            </a:r>
          </a:p>
        </p:txBody>
      </p:sp>
      <p:sp>
        <p:nvSpPr>
          <p:cNvPr id="393" name="Shape 393"/>
          <p:cNvSpPr txBox="1"/>
          <p:nvPr>
            <p:ph idx="1" type="body"/>
          </p:nvPr>
        </p:nvSpPr>
        <p:spPr>
          <a:xfrm>
            <a:off x="266217" y="1825625"/>
            <a:ext cx="11466746" cy="3186211"/>
          </a:xfrm>
          <a:prstGeom prst="rect">
            <a:avLst/>
          </a:prstGeom>
          <a:noFill/>
          <a:ln>
            <a:noFill/>
          </a:ln>
        </p:spPr>
        <p:txBody>
          <a:bodyPr anchorCtr="0" anchor="t" bIns="45700" lIns="91425" rIns="91425" tIns="45700">
            <a:noAutofit/>
          </a:bodyPr>
          <a:lstStyle/>
          <a:p>
            <a:pPr indent="0" lvl="0" marL="533400" marR="0" rtl="0" algn="l">
              <a:lnSpc>
                <a:spcPct val="100000"/>
              </a:lnSpc>
              <a:spcBef>
                <a:spcPts val="0"/>
              </a:spcBef>
              <a:spcAft>
                <a:spcPts val="0"/>
              </a:spcAft>
              <a:buClr>
                <a:schemeClr val="dk1"/>
              </a:buClr>
              <a:buSzPct val="25000"/>
              <a:buFont typeface="Arial"/>
              <a:buNone/>
            </a:pPr>
            <a:r>
              <a:rPr b="1" i="0" lang="en-US" sz="3740" u="none" cap="none" strike="noStrike">
                <a:solidFill>
                  <a:schemeClr val="dk1"/>
                </a:solidFill>
                <a:latin typeface="Century Gothic"/>
                <a:ea typeface="Century Gothic"/>
                <a:cs typeface="Century Gothic"/>
                <a:sym typeface="Century Gothic"/>
              </a:rPr>
              <a:t>REMEMBER…</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In what ways could you improve your design?</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What is one feature you could re-design?</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Sketch out your redesign with your team and then build it.</a:t>
            </a:r>
          </a:p>
          <a:p>
            <a:pPr indent="-381000" lvl="0" marL="914400" marR="0" rtl="0" algn="l">
              <a:lnSpc>
                <a:spcPct val="100000"/>
              </a:lnSpc>
              <a:spcBef>
                <a:spcPts val="0"/>
              </a:spcBef>
              <a:spcAft>
                <a:spcPts val="0"/>
              </a:spcAft>
              <a:buClr>
                <a:schemeClr val="dk1"/>
              </a:buClr>
              <a:buSzPct val="98709"/>
              <a:buFont typeface="Arial"/>
              <a:buChar char="•"/>
            </a:pPr>
            <a:r>
              <a:rPr b="1" i="0" lang="en-US" sz="3060" u="none" cap="none" strike="noStrike">
                <a:solidFill>
                  <a:schemeClr val="dk1"/>
                </a:solidFill>
                <a:latin typeface="Century Gothic"/>
                <a:ea typeface="Century Gothic"/>
                <a:cs typeface="Century Gothic"/>
                <a:sym typeface="Century Gothic"/>
              </a:rPr>
              <a:t>Come up to retest it when your team is ready!</a:t>
            </a:r>
          </a:p>
          <a:p>
            <a:pPr indent="0" lvl="0" marL="533400" marR="0" rtl="0" algn="l">
              <a:lnSpc>
                <a:spcPct val="100000"/>
              </a:lnSpc>
              <a:spcBef>
                <a:spcPts val="0"/>
              </a:spcBef>
              <a:spcAft>
                <a:spcPts val="0"/>
              </a:spcAft>
              <a:buClr>
                <a:schemeClr val="dk1"/>
              </a:buClr>
              <a:buSzPct val="25000"/>
              <a:buFont typeface="Arial"/>
              <a:buNone/>
            </a:pPr>
            <a:r>
              <a:t/>
            </a:r>
            <a:endParaRPr b="1" i="0" sz="3740" u="none" cap="none" strike="noStrike">
              <a:solidFill>
                <a:schemeClr val="dk1"/>
              </a:solidFill>
              <a:latin typeface="Century Gothic"/>
              <a:ea typeface="Century Gothic"/>
              <a:cs typeface="Century Gothic"/>
              <a:sym typeface="Century Gothic"/>
            </a:endParaRPr>
          </a:p>
          <a:p>
            <a:pPr indent="-228600" lvl="0" marL="228600" marR="0" rtl="0" algn="l">
              <a:lnSpc>
                <a:spcPct val="100000"/>
              </a:lnSpc>
              <a:spcBef>
                <a:spcPts val="1000"/>
              </a:spcBef>
              <a:buClr>
                <a:schemeClr val="dk1"/>
              </a:buClr>
              <a:buSzPct val="100000"/>
              <a:buFont typeface="Arial"/>
              <a:buNone/>
            </a:pPr>
            <a:r>
              <a:t/>
            </a:r>
            <a:endParaRPr b="0" i="0" sz="1700" u="none" cap="none" strike="noStrike">
              <a:solidFill>
                <a:schemeClr val="dk1"/>
              </a:solidFill>
              <a:latin typeface="Questrial"/>
              <a:ea typeface="Questrial"/>
              <a:cs typeface="Questrial"/>
              <a:sym typeface="Questrial"/>
            </a:endParaRPr>
          </a:p>
        </p:txBody>
      </p:sp>
      <p:sp>
        <p:nvSpPr>
          <p:cNvPr id="394" name="Shape 394"/>
          <p:cNvSpPr txBox="1"/>
          <p:nvPr/>
        </p:nvSpPr>
        <p:spPr>
          <a:xfrm>
            <a:off x="1981200" y="5249723"/>
            <a:ext cx="8229600" cy="1231106"/>
          </a:xfrm>
          <a:prstGeom prst="rect">
            <a:avLst/>
          </a:prstGeom>
          <a:solidFill>
            <a:srgbClr val="FFFF00"/>
          </a:solidFill>
          <a:ln cap="flat" cmpd="sng" w="57150">
            <a:solidFill>
              <a:schemeClr val="dk1"/>
            </a:solidFill>
            <a:prstDash val="dashDot"/>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1" i="0" lang="en-US" sz="6000" u="sng" cap="none" strike="noStrike">
                <a:solidFill>
                  <a:schemeClr val="dk1"/>
                </a:solidFill>
                <a:latin typeface="Century Gothic"/>
                <a:ea typeface="Century Gothic"/>
                <a:cs typeface="Century Gothic"/>
                <a:sym typeface="Century Gothic"/>
              </a:rPr>
              <a:t>You have 15 minutes!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 calcmode="lin" valueType="num">
                                      <p:cBhvr additive="base">
                                        <p:cTn dur="500"/>
                                        <p:tgtEl>
                                          <p:spTgt spid="3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anim calcmode="lin" valueType="num">
                                      <p:cBhvr additive="base">
                                        <p:cTn dur="500"/>
                                        <p:tgtEl>
                                          <p:spTgt spid="3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anim calcmode="lin" valueType="num">
                                      <p:cBhvr additive="base">
                                        <p:cTn dur="500"/>
                                        <p:tgtEl>
                                          <p:spTgt spid="3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anim calcmode="lin" valueType="num">
                                      <p:cBhvr additive="base">
                                        <p:cTn dur="500"/>
                                        <p:tgtEl>
                                          <p:spTgt spid="39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anim calcmode="lin" valueType="num">
                                      <p:cBhvr additive="base">
                                        <p:cTn dur="500"/>
                                        <p:tgtEl>
                                          <p:spTgt spid="39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5" st="5"/>
                                            </p:txEl>
                                          </p:spTgt>
                                        </p:tgtEl>
                                        <p:attrNameLst>
                                          <p:attrName>style.visibility</p:attrName>
                                        </p:attrNameLst>
                                      </p:cBhvr>
                                      <p:to>
                                        <p:strVal val="visible"/>
                                      </p:to>
                                    </p:set>
                                    <p:anim calcmode="lin" valueType="num">
                                      <p:cBhvr additive="base">
                                        <p:cTn dur="500"/>
                                        <p:tgtEl>
                                          <p:spTgt spid="39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xEl>
                                              <p:pRg end="6" st="6"/>
                                            </p:txEl>
                                          </p:spTgt>
                                        </p:tgtEl>
                                        <p:attrNameLst>
                                          <p:attrName>style.visibility</p:attrName>
                                        </p:attrNameLst>
                                      </p:cBhvr>
                                      <p:to>
                                        <p:strVal val="visible"/>
                                      </p:to>
                                    </p:set>
                                    <p:anim calcmode="lin" valueType="num">
                                      <p:cBhvr additive="base">
                                        <p:cTn dur="500"/>
                                        <p:tgtEl>
                                          <p:spTgt spid="39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277250"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COMMUNICATE RESULTS</a:t>
            </a:r>
          </a:p>
        </p:txBody>
      </p:sp>
      <p:graphicFrame>
        <p:nvGraphicFramePr>
          <p:cNvPr id="400" name="Shape 400"/>
          <p:cNvGraphicFramePr/>
          <p:nvPr/>
        </p:nvGraphicFramePr>
        <p:xfrm>
          <a:off x="836017" y="1126817"/>
          <a:ext cx="3000000" cy="3000000"/>
        </p:xfrm>
        <a:graphic>
          <a:graphicData uri="http://schemas.openxmlformats.org/drawingml/2006/table">
            <a:tbl>
              <a:tblPr bandRow="1" firstRow="1">
                <a:noFill/>
                <a:tableStyleId>{F0FFDB28-D28C-4FEE-972C-68B5E253D458}</a:tableStyleId>
              </a:tblPr>
              <a:tblGrid>
                <a:gridCol w="1067175"/>
                <a:gridCol w="1257500"/>
                <a:gridCol w="1053800"/>
                <a:gridCol w="1482500"/>
                <a:gridCol w="1404875"/>
                <a:gridCol w="1585150"/>
                <a:gridCol w="1519550"/>
                <a:gridCol w="962950"/>
              </a:tblGrid>
              <a:tr h="404725">
                <a:tc gridSpan="8">
                  <a:txBody>
                    <a:bodyPr>
                      <a:noAutofit/>
                    </a:bodyPr>
                    <a:lstStyle/>
                    <a:p>
                      <a:pPr indent="0" lvl="0" marL="0" marR="0" rtl="0" algn="ctr">
                        <a:spcBef>
                          <a:spcPts val="0"/>
                        </a:spcBef>
                        <a:buSzPct val="25000"/>
                        <a:buNone/>
                      </a:pPr>
                      <a:r>
                        <a:rPr lang="en-US" sz="2000" u="none" cap="none" strike="noStrike">
                          <a:solidFill>
                            <a:schemeClr val="dk1"/>
                          </a:solidFill>
                        </a:rPr>
                        <a:t>2017 4</a:t>
                      </a:r>
                      <a:r>
                        <a:rPr baseline="30000" lang="en-US" sz="2000" u="none" cap="none" strike="noStrike">
                          <a:solidFill>
                            <a:schemeClr val="dk1"/>
                          </a:solidFill>
                        </a:rPr>
                        <a:t>th</a:t>
                      </a:r>
                      <a:r>
                        <a:rPr lang="en-US" sz="2000" u="none" cap="none" strike="noStrike">
                          <a:solidFill>
                            <a:schemeClr val="dk1"/>
                          </a:solidFill>
                        </a:rPr>
                        <a:t> Grade REDESIGN Slowest Slow Boat Trials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hMerge="1"/>
                <a:tc hMerge="1"/>
                <a:tc hMerge="1"/>
                <a:tc hMerge="1"/>
                <a:tc hMerge="1"/>
                <a:tc hMerge="1"/>
                <a:tc hMerge="1"/>
              </a:tr>
              <a:tr h="738600">
                <a:tc>
                  <a:txBody>
                    <a:bodyPr>
                      <a:noAutofit/>
                    </a:bodyPr>
                    <a:lstStyle/>
                    <a:p>
                      <a:pPr indent="0" lvl="0" marL="0" marR="0" rtl="0" algn="ctr">
                        <a:spcBef>
                          <a:spcPts val="0"/>
                        </a:spcBef>
                        <a:buSzPct val="25000"/>
                        <a:buNone/>
                      </a:pPr>
                      <a:r>
                        <a:rPr lang="en-US" sz="2000" u="none" cap="none" strike="noStrike">
                          <a:solidFill>
                            <a:schemeClr val="dk1"/>
                          </a:solidFill>
                        </a:rPr>
                        <a:t>Boat</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400" u="none" cap="none" strike="noStrike">
                          <a:solidFill>
                            <a:schemeClr val="dk1"/>
                          </a:solidFill>
                        </a:rPr>
                        <a:t>Total Cost ($)</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800" u="none" cap="none" strike="noStrike">
                          <a:solidFill>
                            <a:schemeClr val="dk1"/>
                          </a:solidFill>
                        </a:rPr>
                        <a:t>Trial 1 (s)</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800" u="none" cap="none" strike="noStrike">
                          <a:solidFill>
                            <a:schemeClr val="dk1"/>
                          </a:solidFill>
                        </a:rPr>
                        <a:t>Trial 2 (s)</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800" u="none" cap="none" strike="noStrike">
                          <a:solidFill>
                            <a:schemeClr val="dk1"/>
                          </a:solidFill>
                        </a:rPr>
                        <a:t>Trial 3 (s)</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600" u="none" cap="none" strike="noStrike">
                          <a:solidFill>
                            <a:schemeClr val="dk1"/>
                          </a:solidFill>
                        </a:rPr>
                        <a:t>Average Time</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600" u="none" cap="none" strike="noStrike">
                          <a:solidFill>
                            <a:schemeClr val="dk1"/>
                          </a:solidFill>
                        </a:rPr>
                        <a:t>Met Criteria</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c>
                  <a:txBody>
                    <a:bodyPr>
                      <a:noAutofit/>
                    </a:bodyPr>
                    <a:lstStyle/>
                    <a:p>
                      <a:pPr indent="0" lvl="0" marL="0" marR="0" rtl="0" algn="ctr">
                        <a:spcBef>
                          <a:spcPts val="0"/>
                        </a:spcBef>
                        <a:buSzPct val="25000"/>
                        <a:buNone/>
                      </a:pPr>
                      <a:r>
                        <a:rPr lang="en-US" sz="1600" u="none" cap="none" strike="noStrike">
                          <a:solidFill>
                            <a:schemeClr val="dk1"/>
                          </a:solidFill>
                        </a:rPr>
                        <a:t>How much slower?</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2"/>
                    </a:solidFill>
                  </a:tcPr>
                </a:tc>
              </a:tr>
              <a:tr h="452350">
                <a:tc>
                  <a:txBody>
                    <a:bodyPr>
                      <a:noAutofit/>
                    </a:bodyPr>
                    <a:lstStyle/>
                    <a:p>
                      <a:pPr indent="0" lvl="0" marL="0" marR="0" rtl="0" algn="ctr">
                        <a:spcBef>
                          <a:spcPts val="0"/>
                        </a:spcBef>
                        <a:buSzPct val="25000"/>
                        <a:buNone/>
                      </a:pPr>
                      <a:r>
                        <a:rPr lang="en-US" sz="1100" u="none" cap="none" strike="noStrike"/>
                        <a:t>1</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4.25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4.23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2</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5.25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7.36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3.01</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3</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11.1</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11.3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11.6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11.33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3.0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98650">
                <a:tc>
                  <a:txBody>
                    <a:bodyPr>
                      <a:noAutofit/>
                    </a:bodyPr>
                    <a:lstStyle/>
                    <a:p>
                      <a:pPr indent="0" lvl="0" marL="0" marR="0" rtl="0" algn="ctr">
                        <a:spcBef>
                          <a:spcPts val="0"/>
                        </a:spcBef>
                        <a:buSzPct val="25000"/>
                        <a:buNone/>
                      </a:pPr>
                      <a:r>
                        <a:rPr lang="en-US" sz="1100" u="none" cap="none" strike="noStrike"/>
                        <a:t>4</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5.1</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5.03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5</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6.00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6.9</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6.9</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7.06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ct val="25000"/>
                        <a:buFont typeface="Questrial"/>
                        <a:buNone/>
                      </a:pPr>
                      <a:r>
                        <a:rPr lang="en-US" sz="2400" u="none" cap="none" strike="noStrike"/>
                        <a:t>1.93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6</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5.3</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5.16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.26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7</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4.25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5.2</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5.06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.36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8</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4.50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8.4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7.8</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2.8</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r h="452350">
                <a:tc>
                  <a:txBody>
                    <a:bodyPr>
                      <a:noAutofit/>
                    </a:bodyPr>
                    <a:lstStyle/>
                    <a:p>
                      <a:pPr indent="0" lvl="0" marL="0" marR="0" rtl="0" algn="ctr">
                        <a:spcBef>
                          <a:spcPts val="0"/>
                        </a:spcBef>
                        <a:buSzPct val="25000"/>
                        <a:buNone/>
                      </a:pPr>
                      <a:r>
                        <a:rPr lang="en-US" sz="1100" u="none" cap="none" strike="noStrike"/>
                        <a:t>9</a:t>
                      </a:r>
                    </a:p>
                  </a:txBody>
                  <a:tcPr marT="45725" marB="45725" marR="91450" marL="91450" anchor="ctr">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4.75</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5.6</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6.4</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6.00</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Yes</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lang="en-US" sz="2400" u="none" cap="none" strike="noStrike"/>
                        <a:t>2.68</a:t>
                      </a:r>
                    </a:p>
                  </a:txBody>
                  <a:tcPr marT="45725" marB="45725" marR="91450" marL="91450">
                    <a:lnL cap="flat" cmpd="sng" w="38100">
                      <a:solidFill>
                        <a:schemeClr val="dk1"/>
                      </a:solidFill>
                      <a:prstDash val="dashDot"/>
                      <a:round/>
                      <a:headEnd len="med" w="med" type="none"/>
                      <a:tailEnd len="med" w="med" type="none"/>
                    </a:lnL>
                    <a:lnR cap="flat" cmpd="sng" w="38100">
                      <a:solidFill>
                        <a:schemeClr val="dk1"/>
                      </a:solidFill>
                      <a:prstDash val="dashDot"/>
                      <a:round/>
                      <a:headEnd len="med" w="med" type="none"/>
                      <a:tailEnd len="med" w="med" type="none"/>
                    </a:lnR>
                    <a:lnT cap="flat" cmpd="sng" w="38100">
                      <a:solidFill>
                        <a:schemeClr val="dk1"/>
                      </a:solidFill>
                      <a:prstDash val="dashDot"/>
                      <a:round/>
                      <a:headEnd len="med" w="med" type="none"/>
                      <a:tailEnd len="med" w="med" type="none"/>
                    </a:lnT>
                    <a:lnB cap="flat" cmpd="sng" w="38100">
                      <a:solidFill>
                        <a:schemeClr val="dk1"/>
                      </a:solidFill>
                      <a:prstDash val="dashDot"/>
                      <a:round/>
                      <a:headEnd len="med" w="med" type="none"/>
                      <a:tailEnd len="med" w="med" type="none"/>
                    </a:lnB>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type="title"/>
          </p:nvPr>
        </p:nvSpPr>
        <p:spPr>
          <a:xfrm>
            <a:off x="187093" y="0"/>
            <a:ext cx="10515599"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Evidence of student learning</a:t>
            </a:r>
          </a:p>
        </p:txBody>
      </p:sp>
      <p:sp>
        <p:nvSpPr>
          <p:cNvPr id="406" name="Shape 406"/>
          <p:cNvSpPr txBox="1"/>
          <p:nvPr>
            <p:ph idx="1" type="body"/>
          </p:nvPr>
        </p:nvSpPr>
        <p:spPr>
          <a:xfrm>
            <a:off x="628879" y="1163603"/>
            <a:ext cx="10663199" cy="3794698"/>
          </a:xfrm>
          <a:prstGeom prst="rect">
            <a:avLst/>
          </a:prstGeom>
          <a:noFill/>
          <a:ln>
            <a:noFill/>
          </a:ln>
        </p:spPr>
        <p:txBody>
          <a:bodyPr anchorCtr="0" anchor="t" bIns="45700" lIns="91425" rIns="91425" tIns="45700">
            <a:noAutofit/>
          </a:bodyPr>
          <a:lstStyle/>
          <a:p>
            <a:pPr indent="-457200" lvl="0" marL="457200" marR="0" rtl="0" algn="l">
              <a:lnSpc>
                <a:spcPct val="90000"/>
              </a:lnSpc>
              <a:spcBef>
                <a:spcPts val="0"/>
              </a:spcBef>
              <a:spcAft>
                <a:spcPts val="0"/>
              </a:spcAft>
              <a:buClr>
                <a:schemeClr val="dk1"/>
              </a:buClr>
              <a:buSzPct val="100000"/>
              <a:buFont typeface="Arial"/>
              <a:buChar char="•"/>
            </a:pPr>
            <a:r>
              <a:rPr b="0" i="0" lang="en-US" sz="3200" u="none" cap="none" strike="noStrike">
                <a:solidFill>
                  <a:schemeClr val="dk1"/>
                </a:solidFill>
                <a:latin typeface="Century Gothic"/>
                <a:ea typeface="Century Gothic"/>
                <a:cs typeface="Century Gothic"/>
                <a:sym typeface="Century Gothic"/>
              </a:rPr>
              <a:t>DESIGN NOTEBOOK ENTRIES</a:t>
            </a:r>
          </a:p>
          <a:p>
            <a:pPr indent="-457200" lvl="0" marL="457200" marR="0" rtl="0" algn="l">
              <a:lnSpc>
                <a:spcPct val="90000"/>
              </a:lnSpc>
              <a:spcBef>
                <a:spcPts val="2000"/>
              </a:spcBef>
              <a:spcAft>
                <a:spcPts val="0"/>
              </a:spcAft>
              <a:buClr>
                <a:schemeClr val="dk1"/>
              </a:buClr>
              <a:buSzPct val="100000"/>
              <a:buFont typeface="Arial"/>
              <a:buChar char="•"/>
            </a:pPr>
            <a:r>
              <a:rPr b="0" i="0" lang="en-US" sz="3200" u="none" cap="none" strike="noStrike">
                <a:solidFill>
                  <a:schemeClr val="dk1"/>
                </a:solidFill>
                <a:latin typeface="Century Gothic"/>
                <a:ea typeface="Century Gothic"/>
                <a:cs typeface="Century Gothic"/>
                <a:sym typeface="Century Gothic"/>
              </a:rPr>
              <a:t>STUDENT USE OF SCIENCE CONTENT VOCABULARY (WHEN WORKING WITH TEAM OR COMMUNICATING RESULTS)</a:t>
            </a:r>
          </a:p>
          <a:p>
            <a:pPr indent="-457200" lvl="0" marL="457200" marR="0" rtl="0" algn="l">
              <a:lnSpc>
                <a:spcPct val="90000"/>
              </a:lnSpc>
              <a:spcBef>
                <a:spcPts val="2000"/>
              </a:spcBef>
              <a:spcAft>
                <a:spcPts val="0"/>
              </a:spcAft>
              <a:buClr>
                <a:schemeClr val="dk1"/>
              </a:buClr>
              <a:buSzPct val="100000"/>
              <a:buFont typeface="Arial"/>
              <a:buChar char="•"/>
            </a:pPr>
            <a:r>
              <a:rPr b="0" i="0" lang="en-US" sz="3200" u="none" cap="none" strike="noStrike">
                <a:solidFill>
                  <a:schemeClr val="dk1"/>
                </a:solidFill>
                <a:latin typeface="Century Gothic"/>
                <a:ea typeface="Century Gothic"/>
                <a:cs typeface="Century Gothic"/>
                <a:sym typeface="Century Gothic"/>
              </a:rPr>
              <a:t>PRE/POST ASSESSMENT RESULTS (SLED)</a:t>
            </a:r>
          </a:p>
          <a:p>
            <a:pPr indent="-457200" lvl="0" marL="457200" marR="0" rtl="0" algn="l">
              <a:lnSpc>
                <a:spcPct val="90000"/>
              </a:lnSpc>
              <a:spcBef>
                <a:spcPts val="2000"/>
              </a:spcBef>
              <a:spcAft>
                <a:spcPts val="0"/>
              </a:spcAft>
              <a:buClr>
                <a:schemeClr val="dk1"/>
              </a:buClr>
              <a:buSzPct val="100000"/>
              <a:buFont typeface="Arial"/>
              <a:buChar char="•"/>
            </a:pPr>
            <a:r>
              <a:rPr b="0" i="0" lang="en-US" sz="3200" u="none" cap="none" strike="noStrike">
                <a:solidFill>
                  <a:schemeClr val="dk1"/>
                </a:solidFill>
                <a:latin typeface="Century Gothic"/>
                <a:ea typeface="Century Gothic"/>
                <a:cs typeface="Century Gothic"/>
                <a:sym typeface="Century Gothic"/>
              </a:rPr>
              <a:t>SELF/TEAM RUBRIC</a:t>
            </a:r>
          </a:p>
          <a:p>
            <a:pPr indent="-457200" lvl="0" marL="457200" marR="0" rtl="0" algn="l">
              <a:lnSpc>
                <a:spcPct val="90000"/>
              </a:lnSpc>
              <a:spcBef>
                <a:spcPts val="2000"/>
              </a:spcBef>
              <a:spcAft>
                <a:spcPts val="0"/>
              </a:spcAft>
              <a:buClr>
                <a:schemeClr val="dk1"/>
              </a:buClr>
              <a:buSzPct val="100000"/>
              <a:buFont typeface="Calibri"/>
              <a:buChar char="•"/>
            </a:pPr>
            <a:r>
              <a:rPr b="0" i="0" lang="en-US" sz="3200" u="none" cap="none" strike="noStrike">
                <a:solidFill>
                  <a:schemeClr val="dk1"/>
                </a:solidFill>
                <a:latin typeface="Century Gothic"/>
                <a:ea typeface="Century Gothic"/>
                <a:cs typeface="Century Gothic"/>
                <a:sym typeface="Century Gothic"/>
              </a:rPr>
              <a:t>Short video clip of a student talking aloud about their ideas</a:t>
            </a:r>
          </a:p>
          <a:p>
            <a:pPr indent="0" lvl="0" marL="0" marR="0" rtl="0" algn="l">
              <a:lnSpc>
                <a:spcPct val="100000"/>
              </a:lnSpc>
              <a:spcBef>
                <a:spcPts val="1000"/>
              </a:spcBef>
              <a:buClr>
                <a:schemeClr val="dk1"/>
              </a:buClr>
              <a:buSzPct val="25000"/>
              <a:buFont typeface="Arial"/>
              <a:buNone/>
            </a:pPr>
            <a:r>
              <a:t/>
            </a:r>
            <a:endParaRPr b="0" i="0" sz="28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anim calcmode="lin" valueType="num">
                                      <p:cBhvr additive="base">
                                        <p:cTn dur="500"/>
                                        <p:tgtEl>
                                          <p:spTgt spid="4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xEl>
                                              <p:pRg end="1" st="1"/>
                                            </p:txEl>
                                          </p:spTgt>
                                        </p:tgtEl>
                                        <p:attrNameLst>
                                          <p:attrName>style.visibility</p:attrName>
                                        </p:attrNameLst>
                                      </p:cBhvr>
                                      <p:to>
                                        <p:strVal val="visible"/>
                                      </p:to>
                                    </p:set>
                                    <p:anim calcmode="lin" valueType="num">
                                      <p:cBhvr additive="base">
                                        <p:cTn dur="500"/>
                                        <p:tgtEl>
                                          <p:spTgt spid="4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xEl>
                                              <p:pRg end="2" st="2"/>
                                            </p:txEl>
                                          </p:spTgt>
                                        </p:tgtEl>
                                        <p:attrNameLst>
                                          <p:attrName>style.visibility</p:attrName>
                                        </p:attrNameLst>
                                      </p:cBhvr>
                                      <p:to>
                                        <p:strVal val="visible"/>
                                      </p:to>
                                    </p:set>
                                    <p:anim calcmode="lin" valueType="num">
                                      <p:cBhvr additive="base">
                                        <p:cTn dur="500"/>
                                        <p:tgtEl>
                                          <p:spTgt spid="4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xEl>
                                              <p:pRg end="3" st="3"/>
                                            </p:txEl>
                                          </p:spTgt>
                                        </p:tgtEl>
                                        <p:attrNameLst>
                                          <p:attrName>style.visibility</p:attrName>
                                        </p:attrNameLst>
                                      </p:cBhvr>
                                      <p:to>
                                        <p:strVal val="visible"/>
                                      </p:to>
                                    </p:set>
                                    <p:anim calcmode="lin" valueType="num">
                                      <p:cBhvr additive="base">
                                        <p:cTn dur="500"/>
                                        <p:tgtEl>
                                          <p:spTgt spid="4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xEl>
                                              <p:pRg end="4" st="4"/>
                                            </p:txEl>
                                          </p:spTgt>
                                        </p:tgtEl>
                                        <p:attrNameLst>
                                          <p:attrName>style.visibility</p:attrName>
                                        </p:attrNameLst>
                                      </p:cBhvr>
                                      <p:to>
                                        <p:strVal val="visible"/>
                                      </p:to>
                                    </p:set>
                                    <p:anim calcmode="lin" valueType="num">
                                      <p:cBhvr additive="base">
                                        <p:cTn dur="500"/>
                                        <p:tgtEl>
                                          <p:spTgt spid="4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xEl>
                                              <p:pRg end="5" st="5"/>
                                            </p:txEl>
                                          </p:spTgt>
                                        </p:tgtEl>
                                        <p:attrNameLst>
                                          <p:attrName>style.visibility</p:attrName>
                                        </p:attrNameLst>
                                      </p:cBhvr>
                                      <p:to>
                                        <p:strVal val="visible"/>
                                      </p:to>
                                    </p:set>
                                    <p:anim calcmode="lin" valueType="num">
                                      <p:cBhvr additive="base">
                                        <p:cTn dur="500"/>
                                        <p:tgtEl>
                                          <p:spTgt spid="40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type="title"/>
          </p:nvPr>
        </p:nvSpPr>
        <p:spPr>
          <a:xfrm>
            <a:off x="194916" y="154950"/>
            <a:ext cx="3826577" cy="73914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6000" u="none" cap="none" strike="noStrike">
                <a:solidFill>
                  <a:schemeClr val="dk1"/>
                </a:solidFill>
                <a:latin typeface="Questrial"/>
                <a:ea typeface="Questrial"/>
                <a:cs typeface="Questrial"/>
                <a:sym typeface="Questrial"/>
              </a:rPr>
              <a:t>Questions</a:t>
            </a:r>
          </a:p>
        </p:txBody>
      </p:sp>
      <p:sp>
        <p:nvSpPr>
          <p:cNvPr id="412" name="Shape 412"/>
          <p:cNvSpPr txBox="1"/>
          <p:nvPr>
            <p:ph idx="1" type="body"/>
          </p:nvPr>
        </p:nvSpPr>
        <p:spPr>
          <a:xfrm>
            <a:off x="564775" y="5683228"/>
            <a:ext cx="7954072" cy="99749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To learn more about the SLED Partnership, please go to our link at </a:t>
            </a:r>
            <a:r>
              <a:rPr b="1" i="0" lang="en-US" sz="3200" u="sng" cap="none" strike="noStrike">
                <a:solidFill>
                  <a:schemeClr val="dk1"/>
                </a:solidFill>
                <a:latin typeface="Calibri"/>
                <a:ea typeface="Calibri"/>
                <a:cs typeface="Calibri"/>
                <a:sym typeface="Calibri"/>
              </a:rPr>
              <a:t>sledhub.org</a:t>
            </a:r>
            <a:r>
              <a:rPr b="0" i="0" lang="en-US" sz="32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
        <p:nvSpPr>
          <p:cNvPr id="413" name="Shape 413"/>
          <p:cNvSpPr txBox="1"/>
          <p:nvPr>
            <p:ph idx="1" type="body"/>
          </p:nvPr>
        </p:nvSpPr>
        <p:spPr>
          <a:xfrm>
            <a:off x="3259393" y="1165630"/>
            <a:ext cx="6062662" cy="157956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000" u="none" cap="none" strike="noStrike">
                <a:solidFill>
                  <a:schemeClr val="dk1"/>
                </a:solidFill>
                <a:latin typeface="Questrial"/>
                <a:ea typeface="Questrial"/>
                <a:cs typeface="Questrial"/>
                <a:sym typeface="Questrial"/>
              </a:rPr>
              <a:t>JAMES MINOGUE</a:t>
            </a:r>
          </a:p>
          <a:p>
            <a:pPr indent="0" lvl="0" marL="0" marR="0" rtl="0" algn="l">
              <a:lnSpc>
                <a:spcPct val="90000"/>
              </a:lnSpc>
              <a:spcBef>
                <a:spcPts val="1000"/>
              </a:spcBef>
              <a:spcAft>
                <a:spcPts val="0"/>
              </a:spcAft>
              <a:buClr>
                <a:schemeClr val="dk1"/>
              </a:buClr>
              <a:buSzPct val="25000"/>
              <a:buFont typeface="Arial"/>
              <a:buNone/>
            </a:pPr>
            <a:r>
              <a:rPr b="0" i="0" lang="en-US" sz="2000" u="none" cap="none" strike="noStrike">
                <a:solidFill>
                  <a:schemeClr val="dk1"/>
                </a:solidFill>
                <a:latin typeface="Questrial"/>
                <a:ea typeface="Questrial"/>
                <a:cs typeface="Questrial"/>
                <a:sym typeface="Questrial"/>
              </a:rPr>
              <a:t>KLONDIKE ELEMENTARY</a:t>
            </a:r>
          </a:p>
          <a:p>
            <a:pPr indent="0" lvl="0" marL="0" marR="0" rtl="0" algn="l">
              <a:lnSpc>
                <a:spcPct val="90000"/>
              </a:lnSpc>
              <a:spcBef>
                <a:spcPts val="1000"/>
              </a:spcBef>
              <a:buClr>
                <a:schemeClr val="dk1"/>
              </a:buClr>
              <a:buSzPct val="25000"/>
              <a:buFont typeface="Arial"/>
              <a:buNone/>
            </a:pPr>
            <a:r>
              <a:rPr b="0" i="0" lang="en-US" sz="2000" u="sng" cap="none" strike="noStrike">
                <a:solidFill>
                  <a:schemeClr val="hlink"/>
                </a:solidFill>
                <a:latin typeface="Questrial"/>
                <a:ea typeface="Questrial"/>
                <a:cs typeface="Questrial"/>
                <a:sym typeface="Questrial"/>
                <a:hlinkClick r:id="rId3"/>
              </a:rPr>
              <a:t>JJMINOGUE@TSC.K12.IN.US</a:t>
            </a:r>
            <a:r>
              <a:rPr b="0" i="0" lang="en-US" sz="2000" u="none" cap="none" strike="noStrike">
                <a:solidFill>
                  <a:schemeClr val="dk1"/>
                </a:solidFill>
                <a:latin typeface="Questrial"/>
                <a:ea typeface="Questrial"/>
                <a:cs typeface="Questrial"/>
                <a:sym typeface="Questrial"/>
              </a:rPr>
              <a:t> </a:t>
            </a:r>
          </a:p>
        </p:txBody>
      </p:sp>
      <p:sp>
        <p:nvSpPr>
          <p:cNvPr id="414" name="Shape 414"/>
          <p:cNvSpPr txBox="1"/>
          <p:nvPr>
            <p:ph idx="1" type="body"/>
          </p:nvPr>
        </p:nvSpPr>
        <p:spPr>
          <a:xfrm>
            <a:off x="3259393" y="3686641"/>
            <a:ext cx="4076699" cy="198596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000" u="none" cap="none" strike="noStrike">
                <a:solidFill>
                  <a:schemeClr val="dk1"/>
                </a:solidFill>
                <a:latin typeface="Questrial"/>
                <a:ea typeface="Questrial"/>
                <a:cs typeface="Questrial"/>
                <a:sym typeface="Questrial"/>
              </a:rPr>
              <a:t>ARIELLE MUCHA</a:t>
            </a:r>
          </a:p>
          <a:p>
            <a:pPr indent="0" lvl="0" marL="0" marR="0" rtl="0" algn="l">
              <a:lnSpc>
                <a:spcPct val="90000"/>
              </a:lnSpc>
              <a:spcBef>
                <a:spcPts val="1000"/>
              </a:spcBef>
              <a:spcAft>
                <a:spcPts val="0"/>
              </a:spcAft>
              <a:buClr>
                <a:schemeClr val="dk1"/>
              </a:buClr>
              <a:buSzPct val="25000"/>
              <a:buFont typeface="Arial"/>
              <a:buNone/>
            </a:pPr>
            <a:r>
              <a:rPr b="0" i="0" lang="en-US" sz="2000" u="none" cap="none" strike="noStrike">
                <a:solidFill>
                  <a:schemeClr val="dk1"/>
                </a:solidFill>
                <a:latin typeface="Questrial"/>
                <a:ea typeface="Questrial"/>
                <a:cs typeface="Questrial"/>
                <a:sym typeface="Questrial"/>
              </a:rPr>
              <a:t>KLONDIKE ELEMENTARY</a:t>
            </a:r>
          </a:p>
          <a:p>
            <a:pPr indent="0" lvl="0" marL="0" marR="0" rtl="0" algn="l">
              <a:lnSpc>
                <a:spcPct val="90000"/>
              </a:lnSpc>
              <a:spcBef>
                <a:spcPts val="1000"/>
              </a:spcBef>
              <a:buClr>
                <a:schemeClr val="dk1"/>
              </a:buClr>
              <a:buSzPct val="25000"/>
              <a:buFont typeface="Arial"/>
              <a:buNone/>
            </a:pPr>
            <a:r>
              <a:rPr b="0" i="0" lang="en-US" sz="2000" u="sng" cap="none" strike="noStrike">
                <a:solidFill>
                  <a:schemeClr val="hlink"/>
                </a:solidFill>
                <a:latin typeface="Questrial"/>
                <a:ea typeface="Questrial"/>
                <a:cs typeface="Questrial"/>
                <a:sym typeface="Questrial"/>
                <a:hlinkClick r:id="rId4"/>
              </a:rPr>
              <a:t>ASMUCHA@TSC.K12.IN.US</a:t>
            </a:r>
            <a:r>
              <a:rPr b="0" i="0" lang="en-US" sz="2000" u="none" cap="none" strike="noStrike">
                <a:solidFill>
                  <a:schemeClr val="dk1"/>
                </a:solidFill>
                <a:latin typeface="Questrial"/>
                <a:ea typeface="Questrial"/>
                <a:cs typeface="Questrial"/>
                <a:sym typeface="Questrial"/>
              </a:rPr>
              <a:t> </a:t>
            </a:r>
          </a:p>
        </p:txBody>
      </p:sp>
      <p:pic>
        <p:nvPicPr>
          <p:cNvPr id="415" name="Shape 415"/>
          <p:cNvPicPr preferRelativeResize="0"/>
          <p:nvPr/>
        </p:nvPicPr>
        <p:blipFill rotWithShape="1">
          <a:blip r:embed="rId5">
            <a:alphaModFix/>
          </a:blip>
          <a:srcRect b="0" l="0" r="0" t="0"/>
          <a:stretch/>
        </p:blipFill>
        <p:spPr>
          <a:xfrm>
            <a:off x="10194925" y="5683228"/>
            <a:ext cx="1770900" cy="929698"/>
          </a:xfrm>
          <a:prstGeom prst="rect">
            <a:avLst/>
          </a:prstGeom>
          <a:noFill/>
          <a:ln>
            <a:noFill/>
          </a:ln>
        </p:spPr>
      </p:pic>
      <p:pic>
        <p:nvPicPr>
          <p:cNvPr id="416" name="Shape 416"/>
          <p:cNvPicPr preferRelativeResize="0"/>
          <p:nvPr/>
        </p:nvPicPr>
        <p:blipFill rotWithShape="1">
          <a:blip r:embed="rId6">
            <a:alphaModFix/>
          </a:blip>
          <a:srcRect b="0" l="0" r="0" t="0"/>
          <a:stretch/>
        </p:blipFill>
        <p:spPr>
          <a:xfrm>
            <a:off x="1498641" y="1159583"/>
            <a:ext cx="1219124" cy="1585610"/>
          </a:xfrm>
          <a:prstGeom prst="rect">
            <a:avLst/>
          </a:prstGeom>
          <a:noFill/>
          <a:ln>
            <a:noFill/>
          </a:ln>
          <a:effectLst>
            <a:outerShdw blurRad="190500" rotWithShape="0" algn="tl">
              <a:srgbClr val="000000">
                <a:alpha val="69803"/>
              </a:srgbClr>
            </a:outerShdw>
          </a:effectLst>
        </p:spPr>
      </p:pic>
      <p:pic>
        <p:nvPicPr>
          <p:cNvPr id="417" name="Shape 417"/>
          <p:cNvPicPr preferRelativeResize="0"/>
          <p:nvPr/>
        </p:nvPicPr>
        <p:blipFill rotWithShape="1">
          <a:blip r:embed="rId7">
            <a:alphaModFix/>
          </a:blip>
          <a:srcRect b="0" l="0" r="0" t="0"/>
          <a:stretch/>
        </p:blipFill>
        <p:spPr>
          <a:xfrm>
            <a:off x="1498641" y="3694242"/>
            <a:ext cx="1219124" cy="1585598"/>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989349" y="86671"/>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7200" u="none" cap="none" strike="noStrike">
                <a:solidFill>
                  <a:schemeClr val="dk1"/>
                </a:solidFill>
                <a:latin typeface="Century Gothic"/>
                <a:ea typeface="Century Gothic"/>
                <a:cs typeface="Century Gothic"/>
                <a:sym typeface="Century Gothic"/>
              </a:rPr>
              <a:t>SLOW BOAT -INQUIRY</a:t>
            </a:r>
          </a:p>
        </p:txBody>
      </p:sp>
      <p:sp>
        <p:nvSpPr>
          <p:cNvPr id="179" name="Shape 179"/>
          <p:cNvSpPr txBox="1"/>
          <p:nvPr/>
        </p:nvSpPr>
        <p:spPr>
          <a:xfrm>
            <a:off x="111966" y="1978025"/>
            <a:ext cx="6186196" cy="4351198"/>
          </a:xfrm>
          <a:prstGeom prst="rect">
            <a:avLst/>
          </a:prstGeom>
          <a:noFill/>
          <a:ln>
            <a:noFill/>
          </a:ln>
        </p:spPr>
        <p:txBody>
          <a:bodyPr anchorCtr="0" anchor="t" bIns="45700" lIns="91425" rIns="91425" tIns="45700">
            <a:noAutofit/>
          </a:bodyPr>
          <a:lstStyle/>
          <a:p>
            <a:pPr indent="0" lvl="0" marL="177800" marR="0" rtl="0" algn="ctr">
              <a:lnSpc>
                <a:spcPct val="110000"/>
              </a:lnSpc>
              <a:spcBef>
                <a:spcPts val="0"/>
              </a:spcBef>
              <a:spcAft>
                <a:spcPts val="0"/>
              </a:spcAft>
              <a:buClr>
                <a:schemeClr val="dk1"/>
              </a:buClr>
              <a:buSzPct val="25000"/>
              <a:buFont typeface="Arial"/>
              <a:buNone/>
            </a:pPr>
            <a:r>
              <a:rPr b="1" i="0" lang="en-US" sz="3792" u="sng" cap="none" strike="noStrike">
                <a:solidFill>
                  <a:schemeClr val="dk1"/>
                </a:solidFill>
                <a:latin typeface="Century Gothic"/>
                <a:ea typeface="Century Gothic"/>
                <a:cs typeface="Century Gothic"/>
                <a:sym typeface="Century Gothic"/>
              </a:rPr>
              <a:t>INQUIRY ACTIVITIES </a:t>
            </a:r>
          </a:p>
          <a:p>
            <a:pPr indent="-233362" lvl="0" marL="690563" marR="0" rtl="0" algn="l">
              <a:lnSpc>
                <a:spcPct val="110000"/>
              </a:lnSpc>
              <a:spcBef>
                <a:spcPts val="1000"/>
              </a:spcBef>
              <a:spcAft>
                <a:spcPts val="0"/>
              </a:spcAft>
              <a:buClr>
                <a:schemeClr val="dk1"/>
              </a:buClr>
              <a:buSzPct val="100909"/>
              <a:buFont typeface="Arial"/>
              <a:buChar char="•"/>
            </a:pPr>
            <a:r>
              <a:rPr b="0" i="0" lang="en-US" sz="4440" u="none" cap="none" strike="noStrike">
                <a:solidFill>
                  <a:schemeClr val="dk1"/>
                </a:solidFill>
                <a:latin typeface="Century Gothic"/>
                <a:ea typeface="Century Gothic"/>
                <a:cs typeface="Century Gothic"/>
                <a:sym typeface="Century Gothic"/>
              </a:rPr>
              <a:t>HOLLOW BALL</a:t>
            </a:r>
          </a:p>
          <a:p>
            <a:pPr indent="-233362" lvl="0" marL="690563" marR="0" rtl="0" algn="l">
              <a:lnSpc>
                <a:spcPct val="110000"/>
              </a:lnSpc>
              <a:spcBef>
                <a:spcPts val="1000"/>
              </a:spcBef>
              <a:spcAft>
                <a:spcPts val="0"/>
              </a:spcAft>
              <a:buClr>
                <a:schemeClr val="dk1"/>
              </a:buClr>
              <a:buSzPct val="100909"/>
              <a:buFont typeface="Arial"/>
              <a:buChar char="•"/>
            </a:pPr>
            <a:r>
              <a:rPr b="0" i="0" lang="en-US" sz="4440" u="none" cap="none" strike="noStrike">
                <a:solidFill>
                  <a:schemeClr val="dk1"/>
                </a:solidFill>
                <a:latin typeface="Century Gothic"/>
                <a:ea typeface="Century Gothic"/>
                <a:cs typeface="Century Gothic"/>
                <a:sym typeface="Century Gothic"/>
              </a:rPr>
              <a:t>FEEL THE “FORCE”</a:t>
            </a:r>
          </a:p>
          <a:p>
            <a:pPr indent="-233362" lvl="0" marL="690563" marR="0" rtl="0" algn="l">
              <a:lnSpc>
                <a:spcPct val="110000"/>
              </a:lnSpc>
              <a:spcBef>
                <a:spcPts val="1000"/>
              </a:spcBef>
              <a:spcAft>
                <a:spcPts val="0"/>
              </a:spcAft>
              <a:buClr>
                <a:schemeClr val="dk1"/>
              </a:buClr>
              <a:buSzPct val="100909"/>
              <a:buFont typeface="Arial"/>
              <a:buChar char="•"/>
            </a:pPr>
            <a:r>
              <a:rPr b="0" i="0" lang="en-US" sz="4440" u="none" cap="none" strike="noStrike">
                <a:solidFill>
                  <a:schemeClr val="dk1"/>
                </a:solidFill>
                <a:latin typeface="Century Gothic"/>
                <a:ea typeface="Century Gothic"/>
                <a:cs typeface="Century Gothic"/>
                <a:sym typeface="Century Gothic"/>
              </a:rPr>
              <a:t>SPEED TRIALS</a:t>
            </a:r>
          </a:p>
          <a:p>
            <a:pPr indent="-233362" lvl="0" marL="690563" marR="0" rtl="0" algn="l">
              <a:lnSpc>
                <a:spcPct val="110000"/>
              </a:lnSpc>
              <a:spcBef>
                <a:spcPts val="1000"/>
              </a:spcBef>
              <a:spcAft>
                <a:spcPts val="0"/>
              </a:spcAft>
              <a:buClr>
                <a:schemeClr val="dk1"/>
              </a:buClr>
              <a:buSzPct val="100909"/>
              <a:buFont typeface="Arial"/>
              <a:buChar char="•"/>
            </a:pPr>
            <a:r>
              <a:rPr b="0" i="0" lang="en-US" sz="4440" u="none" cap="none" strike="noStrike">
                <a:solidFill>
                  <a:schemeClr val="dk1"/>
                </a:solidFill>
                <a:latin typeface="Century Gothic"/>
                <a:ea typeface="Century Gothic"/>
                <a:cs typeface="Century Gothic"/>
                <a:sym typeface="Century Gothic"/>
              </a:rPr>
              <a:t>WATER VS. AIR</a:t>
            </a:r>
          </a:p>
          <a:p>
            <a:pPr indent="0" lvl="1" marL="457200" marR="0" rtl="0" algn="l">
              <a:lnSpc>
                <a:spcPct val="110000"/>
              </a:lnSpc>
              <a:spcBef>
                <a:spcPts val="500"/>
              </a:spcBef>
              <a:spcAft>
                <a:spcPts val="0"/>
              </a:spcAft>
              <a:buClr>
                <a:schemeClr val="dk1"/>
              </a:buClr>
              <a:buFont typeface="Arial"/>
              <a:buNone/>
            </a:pPr>
            <a:r>
              <a:t/>
            </a:r>
            <a:endParaRPr b="0" i="0" sz="4440" u="none" cap="none" strike="noStrike">
              <a:solidFill>
                <a:schemeClr val="dk1"/>
              </a:solidFill>
              <a:latin typeface="Century Gothic"/>
              <a:ea typeface="Century Gothic"/>
              <a:cs typeface="Century Gothic"/>
              <a:sym typeface="Century Gothic"/>
            </a:endParaRPr>
          </a:p>
          <a:p>
            <a:pPr indent="0" lvl="0" marL="177800" marR="0" rtl="0" algn="l">
              <a:lnSpc>
                <a:spcPct val="110000"/>
              </a:lnSpc>
              <a:spcBef>
                <a:spcPts val="1000"/>
              </a:spcBef>
              <a:spcAft>
                <a:spcPts val="0"/>
              </a:spcAft>
              <a:buClr>
                <a:schemeClr val="dk1"/>
              </a:buClr>
              <a:buFont typeface="Arial"/>
              <a:buNone/>
            </a:pPr>
            <a:r>
              <a:t/>
            </a:r>
            <a:endParaRPr b="0" i="0" sz="1850" u="none" cap="none" strike="noStrike">
              <a:solidFill>
                <a:schemeClr val="dk1"/>
              </a:solidFill>
              <a:latin typeface="Questrial"/>
              <a:ea typeface="Questrial"/>
              <a:cs typeface="Questrial"/>
              <a:sym typeface="Questrial"/>
            </a:endParaRPr>
          </a:p>
        </p:txBody>
      </p:sp>
      <p:pic>
        <p:nvPicPr>
          <p:cNvPr descr="https://lh3.googleusercontent.com/lbH7Yo3TIz-T_c-3TeshLNuvN02MVR56W1QG1u7NAN-ijNQlgCI8xbulVOLj9cyIShHa0KAiTfyUtWwDiN-UdNEbc0TU-PHWLY33tzUanlJbWpmmV264YoE7tYO8TZzIoo3tzrv5fnxyOxlu7mCmxTZj3-GXsVqoltk-DNpraIpizrBJNDhPKQPFJk96mbpCYUQZjmbpQ5-85c--LkARjqucfXMymllnf1PVh-vkBWbiCEbCKML6VwELv5BbxkZ0yC39FiqLEduFC8qCOwJTZQVFmObBtBl8EeLrUTYpcySNDOyWUOL6bqDTOgogpZuOTHLbsBhksb0Ldsgk__mj19Jbp-NnNlJ1zHHcIbzbItI-DUPiWx8o2UVbmbor-NnFFK3Gc0W6i3ushB4DZD58bXByFB23dzUUsrdmItUdsKG8bEqz00ACJG-XEx-t48rIkUHJvYuJybc30XVYa40ilmfWir_B5HSQVUgYC98ljfQVuBMmBFZlFaCfW2HVLt5mhmJXPWYEatSllJPiBHNxlpO2v17hP1tYoTHUF8UbjcGR3PKTA-zDcKXeTKng1Gb1Xj-tZg5xKYBLqDl0SZMbz5Dlvo2tRqFUtjTpXOxaxwTR_ectoaoalEQvFrlN7ITITv7cWsZA1H-lsiI_x5OYtwJLJuNWNXRhp-0b0WlvNg=w962-h721-no" id="180" name="Shape 180"/>
          <p:cNvPicPr preferRelativeResize="0"/>
          <p:nvPr/>
        </p:nvPicPr>
        <p:blipFill rotWithShape="1">
          <a:blip r:embed="rId3">
            <a:alphaModFix/>
          </a:blip>
          <a:srcRect b="0" l="0" r="0" t="0"/>
          <a:stretch/>
        </p:blipFill>
        <p:spPr>
          <a:xfrm>
            <a:off x="6521651" y="1794085"/>
            <a:ext cx="4689964" cy="3518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989349" y="86671"/>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7200" u="none" cap="none" strike="noStrike">
                <a:solidFill>
                  <a:schemeClr val="dk1"/>
                </a:solidFill>
                <a:latin typeface="Century Gothic"/>
                <a:ea typeface="Century Gothic"/>
                <a:cs typeface="Century Gothic"/>
                <a:sym typeface="Century Gothic"/>
              </a:rPr>
              <a:t>WHAT IS DRAG</a:t>
            </a:r>
          </a:p>
        </p:txBody>
      </p:sp>
      <p:sp>
        <p:nvSpPr>
          <p:cNvPr id="186" name="Shape 186"/>
          <p:cNvSpPr txBox="1"/>
          <p:nvPr/>
        </p:nvSpPr>
        <p:spPr>
          <a:xfrm>
            <a:off x="111966" y="1978025"/>
            <a:ext cx="6186196" cy="4351198"/>
          </a:xfrm>
          <a:prstGeom prst="rect">
            <a:avLst/>
          </a:prstGeom>
          <a:noFill/>
          <a:ln>
            <a:noFill/>
          </a:ln>
        </p:spPr>
        <p:txBody>
          <a:bodyPr anchorCtr="0" anchor="t" bIns="45700" lIns="91425" rIns="91425" tIns="45700">
            <a:noAutofit/>
          </a:bodyPr>
          <a:lstStyle/>
          <a:p>
            <a:pPr indent="0" lvl="1" marL="457200" marR="0" rtl="0" algn="l">
              <a:lnSpc>
                <a:spcPct val="120000"/>
              </a:lnSpc>
              <a:spcBef>
                <a:spcPts val="0"/>
              </a:spcBef>
              <a:spcAft>
                <a:spcPts val="0"/>
              </a:spcAft>
              <a:buClr>
                <a:schemeClr val="dk1"/>
              </a:buClr>
              <a:buFont typeface="Arial"/>
              <a:buNone/>
            </a:pPr>
            <a:r>
              <a:t/>
            </a:r>
            <a:endParaRPr b="0" i="0" sz="4800" u="none" cap="none" strike="noStrike">
              <a:solidFill>
                <a:schemeClr val="dk1"/>
              </a:solidFill>
              <a:latin typeface="Century Gothic"/>
              <a:ea typeface="Century Gothic"/>
              <a:cs typeface="Century Gothic"/>
              <a:sym typeface="Century Gothic"/>
            </a:endParaRPr>
          </a:p>
          <a:p>
            <a:pPr indent="0" lvl="0" marL="177800" marR="0" rtl="0" algn="l">
              <a:lnSpc>
                <a:spcPct val="120000"/>
              </a:lnSpc>
              <a:spcBef>
                <a:spcPts val="1000"/>
              </a:spcBef>
              <a:spcAft>
                <a:spcPts val="0"/>
              </a:spcAft>
              <a:buClr>
                <a:schemeClr val="dk1"/>
              </a:buClr>
              <a:buFont typeface="Arial"/>
              <a:buNone/>
            </a:pPr>
            <a:r>
              <a:t/>
            </a:r>
            <a:endParaRPr b="0" i="0" sz="2000" u="none" cap="none" strike="noStrike">
              <a:solidFill>
                <a:schemeClr val="dk1"/>
              </a:solidFill>
              <a:latin typeface="Questrial"/>
              <a:ea typeface="Questrial"/>
              <a:cs typeface="Questrial"/>
              <a:sym typeface="Questrial"/>
            </a:endParaRPr>
          </a:p>
        </p:txBody>
      </p:sp>
      <p:pic>
        <p:nvPicPr>
          <p:cNvPr id="187" name="Shape 187"/>
          <p:cNvPicPr preferRelativeResize="0"/>
          <p:nvPr/>
        </p:nvPicPr>
        <p:blipFill rotWithShape="1">
          <a:blip r:embed="rId3">
            <a:alphaModFix/>
          </a:blip>
          <a:srcRect b="0" l="0" r="0" t="0"/>
          <a:stretch/>
        </p:blipFill>
        <p:spPr>
          <a:xfrm>
            <a:off x="1703408" y="1474328"/>
            <a:ext cx="8649288" cy="4865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913775" y="618516"/>
            <a:ext cx="10364451" cy="666273"/>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3600" u="none" cap="none" strike="noStrike">
                <a:solidFill>
                  <a:schemeClr val="dk1"/>
                </a:solidFill>
                <a:latin typeface="Century Gothic"/>
                <a:ea typeface="Century Gothic"/>
                <a:cs typeface="Century Gothic"/>
                <a:sym typeface="Century Gothic"/>
              </a:rPr>
              <a:t>LOW, MEDIUM AND HIGH DRAG</a:t>
            </a:r>
          </a:p>
        </p:txBody>
      </p:sp>
      <p:pic>
        <p:nvPicPr>
          <p:cNvPr id="193" name="Shape 193"/>
          <p:cNvPicPr preferRelativeResize="0"/>
          <p:nvPr/>
        </p:nvPicPr>
        <p:blipFill rotWithShape="1">
          <a:blip r:embed="rId3">
            <a:alphaModFix/>
          </a:blip>
          <a:srcRect b="0" l="0" r="0" t="0"/>
          <a:stretch/>
        </p:blipFill>
        <p:spPr>
          <a:xfrm>
            <a:off x="2743093" y="1380280"/>
            <a:ext cx="6705812" cy="50291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751729" y="398597"/>
            <a:ext cx="10938700" cy="666273"/>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LOW DRAG (EASILY MOVES THROUGH AIR AND WATER)</a:t>
            </a:r>
          </a:p>
        </p:txBody>
      </p:sp>
      <p:pic>
        <p:nvPicPr>
          <p:cNvPr id="199" name="Shape 199"/>
          <p:cNvPicPr preferRelativeResize="0"/>
          <p:nvPr/>
        </p:nvPicPr>
        <p:blipFill rotWithShape="1">
          <a:blip r:embed="rId3">
            <a:alphaModFix/>
          </a:blip>
          <a:srcRect b="0" l="0" r="0" t="0"/>
          <a:stretch/>
        </p:blipFill>
        <p:spPr>
          <a:xfrm>
            <a:off x="858220" y="1452116"/>
            <a:ext cx="5056442" cy="3381278"/>
          </a:xfrm>
          <a:prstGeom prst="rect">
            <a:avLst/>
          </a:prstGeom>
          <a:noFill/>
          <a:ln>
            <a:noFill/>
          </a:ln>
        </p:spPr>
      </p:pic>
      <p:pic>
        <p:nvPicPr>
          <p:cNvPr id="200" name="Shape 200"/>
          <p:cNvPicPr preferRelativeResize="0"/>
          <p:nvPr/>
        </p:nvPicPr>
        <p:blipFill rotWithShape="1">
          <a:blip r:embed="rId4">
            <a:alphaModFix/>
          </a:blip>
          <a:srcRect b="0" l="0" r="0" t="0"/>
          <a:stretch/>
        </p:blipFill>
        <p:spPr>
          <a:xfrm>
            <a:off x="3921858" y="3415282"/>
            <a:ext cx="6314306" cy="3043496"/>
          </a:xfrm>
          <a:prstGeom prst="rect">
            <a:avLst/>
          </a:prstGeom>
          <a:noFill/>
          <a:ln>
            <a:noFill/>
          </a:ln>
        </p:spPr>
      </p:pic>
      <p:pic>
        <p:nvPicPr>
          <p:cNvPr id="201" name="Shape 201"/>
          <p:cNvPicPr preferRelativeResize="0"/>
          <p:nvPr/>
        </p:nvPicPr>
        <p:blipFill rotWithShape="1">
          <a:blip r:embed="rId5">
            <a:alphaModFix/>
          </a:blip>
          <a:srcRect b="0" l="0" r="0" t="0"/>
          <a:stretch/>
        </p:blipFill>
        <p:spPr>
          <a:xfrm>
            <a:off x="6460926" y="1171637"/>
            <a:ext cx="3228975" cy="2524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751729" y="398597"/>
            <a:ext cx="10938700" cy="666273"/>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3600" u="none" cap="none" strike="noStrike">
                <a:solidFill>
                  <a:schemeClr val="dk1"/>
                </a:solidFill>
                <a:latin typeface="Century Gothic"/>
                <a:ea typeface="Century Gothic"/>
                <a:cs typeface="Century Gothic"/>
                <a:sym typeface="Century Gothic"/>
              </a:rPr>
              <a:t>MEDIUM DRAG </a:t>
            </a:r>
          </a:p>
        </p:txBody>
      </p:sp>
      <p:pic>
        <p:nvPicPr>
          <p:cNvPr id="207" name="Shape 207"/>
          <p:cNvPicPr preferRelativeResize="0"/>
          <p:nvPr/>
        </p:nvPicPr>
        <p:blipFill rotWithShape="1">
          <a:blip r:embed="rId3">
            <a:alphaModFix/>
          </a:blip>
          <a:srcRect b="0" l="0" r="0" t="0"/>
          <a:stretch/>
        </p:blipFill>
        <p:spPr>
          <a:xfrm>
            <a:off x="554620" y="1750671"/>
            <a:ext cx="5366794" cy="4025095"/>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6924972" y="1064870"/>
            <a:ext cx="4426085" cy="550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751729" y="398597"/>
            <a:ext cx="10938700" cy="666273"/>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entury Gothic"/>
              <a:buNone/>
            </a:pPr>
            <a:r>
              <a:rPr b="1" i="0" lang="en-US" sz="3240" u="none" cap="none" strike="noStrike">
                <a:solidFill>
                  <a:schemeClr val="dk1"/>
                </a:solidFill>
                <a:latin typeface="Century Gothic"/>
                <a:ea typeface="Century Gothic"/>
                <a:cs typeface="Century Gothic"/>
                <a:sym typeface="Century Gothic"/>
              </a:rPr>
              <a:t>HIGH DRAG – USUALLY MADE WITH THE PURPOSE OF MOVING SLOWER THROUGH AIR OR WATER</a:t>
            </a:r>
          </a:p>
        </p:txBody>
      </p:sp>
      <p:pic>
        <p:nvPicPr>
          <p:cNvPr id="214" name="Shape 214"/>
          <p:cNvPicPr preferRelativeResize="0"/>
          <p:nvPr/>
        </p:nvPicPr>
        <p:blipFill rotWithShape="1">
          <a:blip r:embed="rId3">
            <a:alphaModFix/>
          </a:blip>
          <a:srcRect b="0" l="0" r="0" t="0"/>
          <a:stretch/>
        </p:blipFill>
        <p:spPr>
          <a:xfrm>
            <a:off x="751729" y="1657940"/>
            <a:ext cx="4885553" cy="3663966"/>
          </a:xfrm>
          <a:prstGeom prst="rect">
            <a:avLst/>
          </a:prstGeom>
          <a:noFill/>
          <a:ln>
            <a:noFill/>
          </a:ln>
        </p:spPr>
      </p:pic>
      <p:pic>
        <p:nvPicPr>
          <p:cNvPr id="215" name="Shape 215"/>
          <p:cNvPicPr preferRelativeResize="0"/>
          <p:nvPr/>
        </p:nvPicPr>
        <p:blipFill rotWithShape="1">
          <a:blip r:embed="rId4">
            <a:alphaModFix/>
          </a:blip>
          <a:srcRect b="0" l="0" r="0" t="0"/>
          <a:stretch/>
        </p:blipFill>
        <p:spPr>
          <a:xfrm>
            <a:off x="6036351" y="2685325"/>
            <a:ext cx="5460793" cy="3783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913775" y="618516"/>
            <a:ext cx="10364451" cy="159617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Questrial"/>
              <a:buNone/>
            </a:pPr>
            <a:r>
              <a:rPr b="0" i="0" lang="en-US" sz="3600" u="none" cap="none" strike="noStrike">
                <a:solidFill>
                  <a:schemeClr val="dk1"/>
                </a:solidFill>
                <a:latin typeface="Questrial"/>
                <a:ea typeface="Questrial"/>
                <a:cs typeface="Questrial"/>
                <a:sym typeface="Questrial"/>
              </a:rPr>
              <a:t>DRAG </a:t>
            </a:r>
            <a:br>
              <a:rPr b="0" i="0" lang="en-US" sz="3600" u="none" cap="none" strike="noStrike">
                <a:solidFill>
                  <a:schemeClr val="dk1"/>
                </a:solidFill>
                <a:latin typeface="Questrial"/>
                <a:ea typeface="Questrial"/>
                <a:cs typeface="Questrial"/>
                <a:sym typeface="Questrial"/>
              </a:rPr>
            </a:br>
            <a:r>
              <a:rPr b="0" i="0" lang="en-US" sz="3600" u="none" cap="none" strike="noStrike">
                <a:solidFill>
                  <a:schemeClr val="dk1"/>
                </a:solidFill>
                <a:latin typeface="Questrial"/>
                <a:ea typeface="Questrial"/>
                <a:cs typeface="Questrial"/>
                <a:sym typeface="Questrial"/>
              </a:rPr>
              <a:t>CONCAVE VS. CONVEX SHAPES</a:t>
            </a:r>
          </a:p>
        </p:txBody>
      </p:sp>
      <p:cxnSp>
        <p:nvCxnSpPr>
          <p:cNvPr id="221" name="Shape 221"/>
          <p:cNvCxnSpPr/>
          <p:nvPr/>
        </p:nvCxnSpPr>
        <p:spPr>
          <a:xfrm>
            <a:off x="2058833" y="2779524"/>
            <a:ext cx="2208430" cy="0"/>
          </a:xfrm>
          <a:prstGeom prst="straightConnector1">
            <a:avLst/>
          </a:prstGeom>
          <a:noFill/>
          <a:ln cap="flat" cmpd="sng" w="38100">
            <a:solidFill>
              <a:schemeClr val="dk1"/>
            </a:solidFill>
            <a:prstDash val="solid"/>
            <a:round/>
            <a:headEnd len="med" w="med" type="none"/>
            <a:tailEnd len="med" w="med" type="none"/>
          </a:ln>
        </p:spPr>
      </p:cxnSp>
      <p:cxnSp>
        <p:nvCxnSpPr>
          <p:cNvPr id="222" name="Shape 222"/>
          <p:cNvCxnSpPr/>
          <p:nvPr/>
        </p:nvCxnSpPr>
        <p:spPr>
          <a:xfrm flipH="1" rot="10800000">
            <a:off x="2058833" y="2984872"/>
            <a:ext cx="2155164" cy="3701"/>
          </a:xfrm>
          <a:prstGeom prst="straightConnector1">
            <a:avLst/>
          </a:prstGeom>
          <a:noFill/>
          <a:ln cap="flat" cmpd="sng" w="38100">
            <a:solidFill>
              <a:schemeClr val="dk1"/>
            </a:solidFill>
            <a:prstDash val="solid"/>
            <a:round/>
            <a:headEnd len="med" w="med" type="none"/>
            <a:tailEnd len="med" w="med" type="none"/>
          </a:ln>
        </p:spPr>
      </p:cxnSp>
      <p:cxnSp>
        <p:nvCxnSpPr>
          <p:cNvPr id="223" name="Shape 223"/>
          <p:cNvCxnSpPr/>
          <p:nvPr/>
        </p:nvCxnSpPr>
        <p:spPr>
          <a:xfrm>
            <a:off x="2090756" y="3195349"/>
            <a:ext cx="1998955" cy="0"/>
          </a:xfrm>
          <a:prstGeom prst="straightConnector1">
            <a:avLst/>
          </a:prstGeom>
          <a:noFill/>
          <a:ln cap="flat" cmpd="sng" w="38100">
            <a:solidFill>
              <a:schemeClr val="dk1"/>
            </a:solidFill>
            <a:prstDash val="solid"/>
            <a:round/>
            <a:headEnd len="med" w="med" type="none"/>
            <a:tailEnd len="med" w="med" type="none"/>
          </a:ln>
        </p:spPr>
      </p:cxnSp>
      <p:cxnSp>
        <p:nvCxnSpPr>
          <p:cNvPr id="224" name="Shape 224"/>
          <p:cNvCxnSpPr/>
          <p:nvPr/>
        </p:nvCxnSpPr>
        <p:spPr>
          <a:xfrm flipH="1" rot="10800000">
            <a:off x="2090756" y="2562344"/>
            <a:ext cx="2176509" cy="1821"/>
          </a:xfrm>
          <a:prstGeom prst="straightConnector1">
            <a:avLst/>
          </a:prstGeom>
          <a:noFill/>
          <a:ln cap="flat" cmpd="sng" w="38100">
            <a:solidFill>
              <a:schemeClr val="dk1"/>
            </a:solidFill>
            <a:prstDash val="solid"/>
            <a:round/>
            <a:headEnd len="med" w="med" type="none"/>
            <a:tailEnd len="med" w="med" type="none"/>
          </a:ln>
        </p:spPr>
      </p:cxnSp>
      <p:cxnSp>
        <p:nvCxnSpPr>
          <p:cNvPr id="225" name="Shape 225"/>
          <p:cNvCxnSpPr/>
          <p:nvPr/>
        </p:nvCxnSpPr>
        <p:spPr>
          <a:xfrm>
            <a:off x="3614755" y="2796965"/>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26" name="Shape 226"/>
          <p:cNvCxnSpPr/>
          <p:nvPr/>
        </p:nvCxnSpPr>
        <p:spPr>
          <a:xfrm>
            <a:off x="3614755" y="2988572"/>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27" name="Shape 227"/>
          <p:cNvCxnSpPr/>
          <p:nvPr/>
        </p:nvCxnSpPr>
        <p:spPr>
          <a:xfrm>
            <a:off x="3615494" y="2570952"/>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28" name="Shape 228"/>
          <p:cNvCxnSpPr/>
          <p:nvPr/>
        </p:nvCxnSpPr>
        <p:spPr>
          <a:xfrm>
            <a:off x="3614755" y="2354560"/>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29" name="Shape 229"/>
          <p:cNvCxnSpPr/>
          <p:nvPr/>
        </p:nvCxnSpPr>
        <p:spPr>
          <a:xfrm>
            <a:off x="3616235" y="3195349"/>
            <a:ext cx="0" cy="190500"/>
          </a:xfrm>
          <a:prstGeom prst="straightConnector1">
            <a:avLst/>
          </a:prstGeom>
          <a:noFill/>
          <a:ln cap="flat" cmpd="sng" w="9525">
            <a:solidFill>
              <a:srgbClr val="2581BC"/>
            </a:solidFill>
            <a:prstDash val="solid"/>
            <a:round/>
            <a:headEnd len="med" w="med" type="none"/>
            <a:tailEnd len="med" w="med" type="none"/>
          </a:ln>
        </p:spPr>
      </p:cxnSp>
      <p:sp>
        <p:nvSpPr>
          <p:cNvPr id="230" name="Shape 230"/>
          <p:cNvSpPr txBox="1"/>
          <p:nvPr/>
        </p:nvSpPr>
        <p:spPr>
          <a:xfrm>
            <a:off x="4848189" y="2549018"/>
            <a:ext cx="771491" cy="64633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Low</a:t>
            </a:r>
          </a:p>
          <a:p>
            <a:pPr indent="0" lvl="0" marL="0" marR="0" rtl="0" algn="ctr">
              <a:lnSpc>
                <a:spcPct val="10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Drag</a:t>
            </a:r>
          </a:p>
        </p:txBody>
      </p:sp>
      <p:sp>
        <p:nvSpPr>
          <p:cNvPr id="231" name="Shape 231"/>
          <p:cNvSpPr txBox="1"/>
          <p:nvPr/>
        </p:nvSpPr>
        <p:spPr>
          <a:xfrm>
            <a:off x="1840331" y="2404741"/>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1</a:t>
            </a:r>
          </a:p>
        </p:txBody>
      </p:sp>
      <p:sp>
        <p:nvSpPr>
          <p:cNvPr id="232" name="Shape 232"/>
          <p:cNvSpPr txBox="1"/>
          <p:nvPr/>
        </p:nvSpPr>
        <p:spPr>
          <a:xfrm>
            <a:off x="1766833" y="2640709"/>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2</a:t>
            </a:r>
          </a:p>
        </p:txBody>
      </p:sp>
      <p:sp>
        <p:nvSpPr>
          <p:cNvPr id="233" name="Shape 233"/>
          <p:cNvSpPr txBox="1"/>
          <p:nvPr/>
        </p:nvSpPr>
        <p:spPr>
          <a:xfrm>
            <a:off x="1785955" y="2874459"/>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3</a:t>
            </a:r>
          </a:p>
        </p:txBody>
      </p:sp>
      <p:sp>
        <p:nvSpPr>
          <p:cNvPr id="234" name="Shape 234"/>
          <p:cNvSpPr txBox="1"/>
          <p:nvPr/>
        </p:nvSpPr>
        <p:spPr>
          <a:xfrm>
            <a:off x="1840331" y="3079628"/>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4</a:t>
            </a:r>
          </a:p>
        </p:txBody>
      </p:sp>
      <p:sp>
        <p:nvSpPr>
          <p:cNvPr id="235" name="Shape 235"/>
          <p:cNvSpPr txBox="1"/>
          <p:nvPr/>
        </p:nvSpPr>
        <p:spPr>
          <a:xfrm>
            <a:off x="5900755" y="5211701"/>
            <a:ext cx="957244" cy="5847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600" u="none" cap="none" strike="noStrike">
                <a:solidFill>
                  <a:srgbClr val="000000"/>
                </a:solidFill>
                <a:latin typeface="Calibri"/>
                <a:ea typeface="Calibri"/>
                <a:cs typeface="Calibri"/>
                <a:sym typeface="Calibri"/>
              </a:rPr>
              <a:t>High</a:t>
            </a:r>
          </a:p>
          <a:p>
            <a:pPr indent="0" lvl="0" marL="0" marR="0" rtl="0" algn="ctr">
              <a:lnSpc>
                <a:spcPct val="100000"/>
              </a:lnSpc>
              <a:spcBef>
                <a:spcPts val="0"/>
              </a:spcBef>
              <a:spcAft>
                <a:spcPts val="0"/>
              </a:spcAft>
              <a:buClr>
                <a:srgbClr val="000000"/>
              </a:buClr>
              <a:buSzPct val="25000"/>
              <a:buFont typeface="Calibri"/>
              <a:buNone/>
            </a:pPr>
            <a:r>
              <a:rPr b="0" i="0" lang="en-US" sz="1600" u="none" cap="none" strike="noStrike">
                <a:solidFill>
                  <a:srgbClr val="000000"/>
                </a:solidFill>
                <a:latin typeface="Calibri"/>
                <a:ea typeface="Calibri"/>
                <a:cs typeface="Calibri"/>
                <a:sym typeface="Calibri"/>
              </a:rPr>
              <a:t>Drag</a:t>
            </a:r>
          </a:p>
        </p:txBody>
      </p:sp>
      <p:sp>
        <p:nvSpPr>
          <p:cNvPr id="236" name="Shape 236"/>
          <p:cNvSpPr txBox="1"/>
          <p:nvPr/>
        </p:nvSpPr>
        <p:spPr>
          <a:xfrm>
            <a:off x="7238781" y="1798935"/>
            <a:ext cx="4486372" cy="5355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entury Gothic"/>
              <a:buNone/>
            </a:pPr>
            <a:r>
              <a:rPr b="0" i="0" lang="en-US" sz="1800" u="none" cap="none" strike="noStrike">
                <a:solidFill>
                  <a:srgbClr val="000000"/>
                </a:solidFill>
                <a:latin typeface="Century Gothic"/>
                <a:ea typeface="Century Gothic"/>
                <a:cs typeface="Century Gothic"/>
                <a:sym typeface="Century Gothic"/>
              </a:rPr>
              <a:t>Look at the lines that represent how air or fluid flows over the different shapes. </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ct val="25000"/>
              <a:buFont typeface="Century Gothic"/>
              <a:buNone/>
            </a:pPr>
            <a:r>
              <a:rPr b="0" i="0" lang="en-US" sz="1800" u="none" cap="none" strike="noStrike">
                <a:solidFill>
                  <a:srgbClr val="000000"/>
                </a:solidFill>
                <a:latin typeface="Century Gothic"/>
                <a:ea typeface="Century Gothic"/>
                <a:cs typeface="Century Gothic"/>
                <a:sym typeface="Century Gothic"/>
              </a:rPr>
              <a:t>Which shape allows the most air or liquid to flow over it?  This one has LOW drag.  There is little force acting on this shape which is why it flows easily over it.</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ct val="25000"/>
              <a:buFont typeface="Century Gothic"/>
              <a:buNone/>
            </a:pPr>
            <a:r>
              <a:rPr b="0" i="0" lang="en-US" sz="1800" u="none" cap="none" strike="noStrike">
                <a:solidFill>
                  <a:srgbClr val="000000"/>
                </a:solidFill>
                <a:latin typeface="Century Gothic"/>
                <a:ea typeface="Century Gothic"/>
                <a:cs typeface="Century Gothic"/>
                <a:sym typeface="Century Gothic"/>
              </a:rPr>
              <a:t>Which shape allows the least amount of air or liquid to flow over or past it?   This one has HIGH drag. There is a lot more force acting on this shape and has a hard time flowing over the object.</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0000"/>
              </a:solidFill>
              <a:latin typeface="Calibri"/>
              <a:ea typeface="Calibri"/>
              <a:cs typeface="Calibri"/>
              <a:sym typeface="Calibri"/>
            </a:endParaRPr>
          </a:p>
        </p:txBody>
      </p:sp>
      <p:sp>
        <p:nvSpPr>
          <p:cNvPr id="237" name="Shape 237"/>
          <p:cNvSpPr/>
          <p:nvPr/>
        </p:nvSpPr>
        <p:spPr>
          <a:xfrm rot="-3557188">
            <a:off x="4720016" y="2287764"/>
            <a:ext cx="1297885" cy="1295399"/>
          </a:xfrm>
          <a:prstGeom prst="blockArc">
            <a:avLst>
              <a:gd fmla="val 9131946" name="adj1"/>
              <a:gd fmla="val 19924970" name="adj2"/>
              <a:gd fmla="val 6183" name="adj3"/>
            </a:avLst>
          </a:prstGeom>
          <a:solidFill>
            <a:schemeClr val="accent1"/>
          </a:solidFill>
          <a:ln cap="flat" cmpd="sng" w="15875">
            <a:solidFill>
              <a:srgbClr val="2276AD"/>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38" name="Shape 238"/>
          <p:cNvSpPr/>
          <p:nvPr/>
        </p:nvSpPr>
        <p:spPr>
          <a:xfrm rot="7082383">
            <a:off x="4645981" y="4819300"/>
            <a:ext cx="1297884" cy="1295399"/>
          </a:xfrm>
          <a:prstGeom prst="blockArc">
            <a:avLst>
              <a:gd fmla="val 9131946" name="adj1"/>
              <a:gd fmla="val 19924970" name="adj2"/>
              <a:gd fmla="val 6183" name="adj3"/>
            </a:avLst>
          </a:prstGeom>
          <a:solidFill>
            <a:schemeClr val="accent1"/>
          </a:solidFill>
          <a:ln cap="flat" cmpd="sng" w="15875">
            <a:solidFill>
              <a:srgbClr val="2276AD"/>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
        <p:nvSpPr>
          <p:cNvPr id="239" name="Shape 239"/>
          <p:cNvSpPr/>
          <p:nvPr/>
        </p:nvSpPr>
        <p:spPr>
          <a:xfrm>
            <a:off x="4103026" y="3177593"/>
            <a:ext cx="1251751" cy="810401"/>
          </a:xfrm>
          <a:custGeom>
            <a:pathLst>
              <a:path extrusionOk="0" h="120000" w="120000">
                <a:moveTo>
                  <a:pt x="0" y="375"/>
                </a:moveTo>
                <a:cubicBezTo>
                  <a:pt x="16241" y="-391"/>
                  <a:pt x="32482" y="-1158"/>
                  <a:pt x="43404" y="10891"/>
                </a:cubicBezTo>
                <a:cubicBezTo>
                  <a:pt x="54326" y="22941"/>
                  <a:pt x="52765" y="54491"/>
                  <a:pt x="65531" y="72675"/>
                </a:cubicBezTo>
                <a:cubicBezTo>
                  <a:pt x="78297" y="90860"/>
                  <a:pt x="99148" y="105430"/>
                  <a:pt x="120000" y="120000"/>
                </a:cubicBezTo>
              </a:path>
            </a:pathLst>
          </a:cu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40" name="Shape 240"/>
          <p:cNvSpPr/>
          <p:nvPr/>
        </p:nvSpPr>
        <p:spPr>
          <a:xfrm>
            <a:off x="4130521" y="2980806"/>
            <a:ext cx="1251751" cy="810401"/>
          </a:xfrm>
          <a:custGeom>
            <a:pathLst>
              <a:path extrusionOk="0" h="120000" w="120000">
                <a:moveTo>
                  <a:pt x="0" y="375"/>
                </a:moveTo>
                <a:cubicBezTo>
                  <a:pt x="16241" y="-391"/>
                  <a:pt x="32482" y="-1158"/>
                  <a:pt x="43404" y="10891"/>
                </a:cubicBezTo>
                <a:cubicBezTo>
                  <a:pt x="54326" y="22941"/>
                  <a:pt x="52765" y="54491"/>
                  <a:pt x="65531" y="72675"/>
                </a:cubicBezTo>
                <a:cubicBezTo>
                  <a:pt x="78297" y="90860"/>
                  <a:pt x="99148" y="105430"/>
                  <a:pt x="120000" y="120000"/>
                </a:cubicBezTo>
              </a:path>
            </a:pathLst>
          </a:cu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41" name="Shape 241"/>
          <p:cNvSpPr/>
          <p:nvPr/>
        </p:nvSpPr>
        <p:spPr>
          <a:xfrm flipH="1" rot="10800000">
            <a:off x="4142748" y="1798935"/>
            <a:ext cx="1251751" cy="767838"/>
          </a:xfrm>
          <a:custGeom>
            <a:pathLst>
              <a:path extrusionOk="0" h="120000" w="120000">
                <a:moveTo>
                  <a:pt x="0" y="375"/>
                </a:moveTo>
                <a:cubicBezTo>
                  <a:pt x="16241" y="-391"/>
                  <a:pt x="32482" y="-1158"/>
                  <a:pt x="43404" y="10891"/>
                </a:cubicBezTo>
                <a:cubicBezTo>
                  <a:pt x="54326" y="22941"/>
                  <a:pt x="52765" y="54491"/>
                  <a:pt x="65531" y="72675"/>
                </a:cubicBezTo>
                <a:cubicBezTo>
                  <a:pt x="78297" y="90860"/>
                  <a:pt x="99148" y="105430"/>
                  <a:pt x="120000" y="120000"/>
                </a:cubicBezTo>
              </a:path>
            </a:pathLst>
          </a:cu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42" name="Shape 242"/>
          <p:cNvSpPr/>
          <p:nvPr/>
        </p:nvSpPr>
        <p:spPr>
          <a:xfrm flipH="1" rot="10800000">
            <a:off x="4142748" y="2028981"/>
            <a:ext cx="1269508" cy="750227"/>
          </a:xfrm>
          <a:custGeom>
            <a:pathLst>
              <a:path extrusionOk="0" h="120000" w="120000">
                <a:moveTo>
                  <a:pt x="0" y="375"/>
                </a:moveTo>
                <a:cubicBezTo>
                  <a:pt x="16241" y="-391"/>
                  <a:pt x="32482" y="-1158"/>
                  <a:pt x="43404" y="10891"/>
                </a:cubicBezTo>
                <a:cubicBezTo>
                  <a:pt x="54326" y="22941"/>
                  <a:pt x="52765" y="54491"/>
                  <a:pt x="65531" y="72675"/>
                </a:cubicBezTo>
                <a:cubicBezTo>
                  <a:pt x="78297" y="90860"/>
                  <a:pt x="99148" y="105430"/>
                  <a:pt x="120000" y="120000"/>
                </a:cubicBezTo>
              </a:path>
            </a:pathLst>
          </a:cu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cxnSp>
        <p:nvCxnSpPr>
          <p:cNvPr id="243" name="Shape 243"/>
          <p:cNvCxnSpPr/>
          <p:nvPr/>
        </p:nvCxnSpPr>
        <p:spPr>
          <a:xfrm>
            <a:off x="2077953" y="5367346"/>
            <a:ext cx="3604906" cy="25097"/>
          </a:xfrm>
          <a:prstGeom prst="straightConnector1">
            <a:avLst/>
          </a:prstGeom>
          <a:noFill/>
          <a:ln cap="flat" cmpd="sng" w="38100">
            <a:solidFill>
              <a:schemeClr val="dk1"/>
            </a:solidFill>
            <a:prstDash val="solid"/>
            <a:round/>
            <a:headEnd len="med" w="med" type="none"/>
            <a:tailEnd len="med" w="med" type="none"/>
          </a:ln>
        </p:spPr>
      </p:cxnSp>
      <p:cxnSp>
        <p:nvCxnSpPr>
          <p:cNvPr id="244" name="Shape 244"/>
          <p:cNvCxnSpPr/>
          <p:nvPr/>
        </p:nvCxnSpPr>
        <p:spPr>
          <a:xfrm flipH="1" rot="10800000">
            <a:off x="2077953" y="5562601"/>
            <a:ext cx="3550552" cy="13795"/>
          </a:xfrm>
          <a:prstGeom prst="straightConnector1">
            <a:avLst/>
          </a:prstGeom>
          <a:noFill/>
          <a:ln cap="flat" cmpd="sng" w="38100">
            <a:solidFill>
              <a:schemeClr val="dk1"/>
            </a:solidFill>
            <a:prstDash val="solid"/>
            <a:round/>
            <a:headEnd len="med" w="med" type="none"/>
            <a:tailEnd len="med" w="med" type="none"/>
          </a:ln>
        </p:spPr>
      </p:cxnSp>
      <p:cxnSp>
        <p:nvCxnSpPr>
          <p:cNvPr id="245" name="Shape 245"/>
          <p:cNvCxnSpPr/>
          <p:nvPr/>
        </p:nvCxnSpPr>
        <p:spPr>
          <a:xfrm flipH="1" rot="10800000">
            <a:off x="2109876" y="5766893"/>
            <a:ext cx="3409879" cy="16277"/>
          </a:xfrm>
          <a:prstGeom prst="straightConnector1">
            <a:avLst/>
          </a:prstGeom>
          <a:noFill/>
          <a:ln cap="flat" cmpd="sng" w="38100">
            <a:solidFill>
              <a:schemeClr val="dk1"/>
            </a:solidFill>
            <a:prstDash val="solid"/>
            <a:round/>
            <a:headEnd len="med" w="med" type="none"/>
            <a:tailEnd len="med" w="med" type="none"/>
          </a:ln>
        </p:spPr>
      </p:cxnSp>
      <p:cxnSp>
        <p:nvCxnSpPr>
          <p:cNvPr id="246" name="Shape 246"/>
          <p:cNvCxnSpPr/>
          <p:nvPr/>
        </p:nvCxnSpPr>
        <p:spPr>
          <a:xfrm>
            <a:off x="2109876" y="5151989"/>
            <a:ext cx="3409879" cy="6787"/>
          </a:xfrm>
          <a:prstGeom prst="straightConnector1">
            <a:avLst/>
          </a:prstGeom>
          <a:noFill/>
          <a:ln cap="flat" cmpd="sng" w="38100">
            <a:solidFill>
              <a:schemeClr val="dk1"/>
            </a:solidFill>
            <a:prstDash val="solid"/>
            <a:round/>
            <a:headEnd len="med" w="med" type="none"/>
            <a:tailEnd len="med" w="med" type="none"/>
          </a:ln>
        </p:spPr>
      </p:cxnSp>
      <p:cxnSp>
        <p:nvCxnSpPr>
          <p:cNvPr id="247" name="Shape 247"/>
          <p:cNvCxnSpPr/>
          <p:nvPr/>
        </p:nvCxnSpPr>
        <p:spPr>
          <a:xfrm>
            <a:off x="3633876" y="5384787"/>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48" name="Shape 248"/>
          <p:cNvCxnSpPr/>
          <p:nvPr/>
        </p:nvCxnSpPr>
        <p:spPr>
          <a:xfrm>
            <a:off x="3633876" y="5576394"/>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49" name="Shape 249"/>
          <p:cNvCxnSpPr/>
          <p:nvPr/>
        </p:nvCxnSpPr>
        <p:spPr>
          <a:xfrm>
            <a:off x="3634616" y="5158775"/>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50" name="Shape 250"/>
          <p:cNvCxnSpPr/>
          <p:nvPr/>
        </p:nvCxnSpPr>
        <p:spPr>
          <a:xfrm>
            <a:off x="3633876" y="4942382"/>
            <a:ext cx="0" cy="190500"/>
          </a:xfrm>
          <a:prstGeom prst="straightConnector1">
            <a:avLst/>
          </a:prstGeom>
          <a:noFill/>
          <a:ln cap="flat" cmpd="sng" w="9525">
            <a:solidFill>
              <a:srgbClr val="2581BC"/>
            </a:solidFill>
            <a:prstDash val="solid"/>
            <a:round/>
            <a:headEnd len="med" w="med" type="none"/>
            <a:tailEnd len="med" w="med" type="none"/>
          </a:ln>
        </p:spPr>
      </p:cxnSp>
      <p:cxnSp>
        <p:nvCxnSpPr>
          <p:cNvPr id="251" name="Shape 251"/>
          <p:cNvCxnSpPr/>
          <p:nvPr/>
        </p:nvCxnSpPr>
        <p:spPr>
          <a:xfrm>
            <a:off x="3635355" y="5783171"/>
            <a:ext cx="0" cy="190500"/>
          </a:xfrm>
          <a:prstGeom prst="straightConnector1">
            <a:avLst/>
          </a:prstGeom>
          <a:noFill/>
          <a:ln cap="flat" cmpd="sng" w="9525">
            <a:solidFill>
              <a:srgbClr val="2581BC"/>
            </a:solidFill>
            <a:prstDash val="solid"/>
            <a:round/>
            <a:headEnd len="med" w="med" type="none"/>
            <a:tailEnd len="med" w="med" type="none"/>
          </a:ln>
        </p:spPr>
      </p:cxnSp>
      <p:sp>
        <p:nvSpPr>
          <p:cNvPr id="252" name="Shape 252"/>
          <p:cNvSpPr txBox="1"/>
          <p:nvPr/>
        </p:nvSpPr>
        <p:spPr>
          <a:xfrm>
            <a:off x="1859451" y="4763114"/>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1</a:t>
            </a:r>
          </a:p>
        </p:txBody>
      </p:sp>
      <p:sp>
        <p:nvSpPr>
          <p:cNvPr id="253" name="Shape 253"/>
          <p:cNvSpPr txBox="1"/>
          <p:nvPr/>
        </p:nvSpPr>
        <p:spPr>
          <a:xfrm>
            <a:off x="1785955" y="4999082"/>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2</a:t>
            </a:r>
          </a:p>
        </p:txBody>
      </p:sp>
      <p:sp>
        <p:nvSpPr>
          <p:cNvPr id="254" name="Shape 254"/>
          <p:cNvSpPr txBox="1"/>
          <p:nvPr/>
        </p:nvSpPr>
        <p:spPr>
          <a:xfrm>
            <a:off x="1805075" y="5232832"/>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3</a:t>
            </a:r>
          </a:p>
        </p:txBody>
      </p:sp>
      <p:sp>
        <p:nvSpPr>
          <p:cNvPr id="255" name="Shape 255"/>
          <p:cNvSpPr txBox="1"/>
          <p:nvPr/>
        </p:nvSpPr>
        <p:spPr>
          <a:xfrm>
            <a:off x="1859451" y="5438001"/>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4</a:t>
            </a:r>
          </a:p>
        </p:txBody>
      </p:sp>
      <p:cxnSp>
        <p:nvCxnSpPr>
          <p:cNvPr id="256" name="Shape 256"/>
          <p:cNvCxnSpPr/>
          <p:nvPr/>
        </p:nvCxnSpPr>
        <p:spPr>
          <a:xfrm>
            <a:off x="2130477" y="4953001"/>
            <a:ext cx="3018982" cy="6787"/>
          </a:xfrm>
          <a:prstGeom prst="straightConnector1">
            <a:avLst/>
          </a:prstGeom>
          <a:noFill/>
          <a:ln cap="flat" cmpd="sng" w="38100">
            <a:solidFill>
              <a:schemeClr val="dk1"/>
            </a:solidFill>
            <a:prstDash val="solid"/>
            <a:round/>
            <a:headEnd len="med" w="med" type="none"/>
            <a:tailEnd len="med" w="med" type="none"/>
          </a:ln>
        </p:spPr>
      </p:cxnSp>
      <p:cxnSp>
        <p:nvCxnSpPr>
          <p:cNvPr id="257" name="Shape 257"/>
          <p:cNvCxnSpPr/>
          <p:nvPr/>
        </p:nvCxnSpPr>
        <p:spPr>
          <a:xfrm>
            <a:off x="2115916" y="6002044"/>
            <a:ext cx="3033545" cy="0"/>
          </a:xfrm>
          <a:prstGeom prst="straightConnector1">
            <a:avLst/>
          </a:prstGeom>
          <a:noFill/>
          <a:ln cap="flat" cmpd="sng" w="38100">
            <a:solidFill>
              <a:schemeClr val="dk1"/>
            </a:solidFill>
            <a:prstDash val="solid"/>
            <a:round/>
            <a:headEnd len="med" w="med" type="none"/>
            <a:tailEnd len="med" w="med" type="none"/>
          </a:ln>
        </p:spPr>
      </p:cxnSp>
      <p:sp>
        <p:nvSpPr>
          <p:cNvPr id="258" name="Shape 258"/>
          <p:cNvSpPr txBox="1"/>
          <p:nvPr/>
        </p:nvSpPr>
        <p:spPr>
          <a:xfrm>
            <a:off x="1864264" y="5644671"/>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5</a:t>
            </a:r>
          </a:p>
        </p:txBody>
      </p:sp>
      <p:sp>
        <p:nvSpPr>
          <p:cNvPr id="259" name="Shape 259"/>
          <p:cNvSpPr txBox="1"/>
          <p:nvPr/>
        </p:nvSpPr>
        <p:spPr>
          <a:xfrm>
            <a:off x="1887315" y="5921671"/>
            <a:ext cx="228600"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6</a:t>
            </a:r>
          </a:p>
        </p:txBody>
      </p:sp>
      <p:sp>
        <p:nvSpPr>
          <p:cNvPr id="260" name="Shape 260"/>
          <p:cNvSpPr/>
          <p:nvPr/>
        </p:nvSpPr>
        <p:spPr>
          <a:xfrm flipH="1" rot="10800000">
            <a:off x="5345508" y="5276750"/>
            <a:ext cx="479046" cy="115694"/>
          </a:xfrm>
          <a:custGeom>
            <a:pathLst>
              <a:path extrusionOk="0" h="120000" w="120000">
                <a:moveTo>
                  <a:pt x="84505" y="0"/>
                </a:moveTo>
                <a:cubicBezTo>
                  <a:pt x="107114" y="40669"/>
                  <a:pt x="129723" y="81338"/>
                  <a:pt x="115639" y="101289"/>
                </a:cubicBezTo>
                <a:cubicBezTo>
                  <a:pt x="101555" y="121240"/>
                  <a:pt x="50777" y="120472"/>
                  <a:pt x="0" y="119705"/>
                </a:cubicBezTo>
              </a:path>
            </a:pathLst>
          </a:cu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61" name="Shape 261"/>
          <p:cNvSpPr/>
          <p:nvPr/>
        </p:nvSpPr>
        <p:spPr>
          <a:xfrm>
            <a:off x="5291155" y="5562600"/>
            <a:ext cx="479046" cy="115694"/>
          </a:xfrm>
          <a:custGeom>
            <a:pathLst>
              <a:path extrusionOk="0" h="120000" w="120000">
                <a:moveTo>
                  <a:pt x="84505" y="0"/>
                </a:moveTo>
                <a:cubicBezTo>
                  <a:pt x="107114" y="40669"/>
                  <a:pt x="129723" y="81338"/>
                  <a:pt x="115639" y="101289"/>
                </a:cubicBezTo>
                <a:cubicBezTo>
                  <a:pt x="101555" y="121240"/>
                  <a:pt x="50777" y="120472"/>
                  <a:pt x="0" y="119705"/>
                </a:cubicBezTo>
              </a:path>
            </a:pathLst>
          </a:cu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62" name="Shape 262"/>
          <p:cNvSpPr/>
          <p:nvPr/>
        </p:nvSpPr>
        <p:spPr>
          <a:xfrm>
            <a:off x="5193494" y="5760583"/>
            <a:ext cx="479046" cy="115694"/>
          </a:xfrm>
          <a:custGeom>
            <a:pathLst>
              <a:path extrusionOk="0" h="120000" w="120000">
                <a:moveTo>
                  <a:pt x="84505" y="0"/>
                </a:moveTo>
                <a:cubicBezTo>
                  <a:pt x="107114" y="40669"/>
                  <a:pt x="129723" y="81338"/>
                  <a:pt x="115639" y="101289"/>
                </a:cubicBezTo>
                <a:cubicBezTo>
                  <a:pt x="101555" y="121240"/>
                  <a:pt x="50777" y="120472"/>
                  <a:pt x="0" y="119705"/>
                </a:cubicBezTo>
              </a:path>
            </a:pathLst>
          </a:cu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63" name="Shape 263"/>
          <p:cNvSpPr/>
          <p:nvPr/>
        </p:nvSpPr>
        <p:spPr>
          <a:xfrm flipH="1" rot="10800000">
            <a:off x="5174267" y="5038077"/>
            <a:ext cx="479046" cy="115694"/>
          </a:xfrm>
          <a:custGeom>
            <a:pathLst>
              <a:path extrusionOk="0" h="120000" w="120000">
                <a:moveTo>
                  <a:pt x="84505" y="0"/>
                </a:moveTo>
                <a:cubicBezTo>
                  <a:pt x="107114" y="40669"/>
                  <a:pt x="129723" y="81338"/>
                  <a:pt x="115639" y="101289"/>
                </a:cubicBezTo>
                <a:cubicBezTo>
                  <a:pt x="101555" y="121240"/>
                  <a:pt x="50777" y="120472"/>
                  <a:pt x="0" y="119705"/>
                </a:cubicBezTo>
              </a:path>
            </a:pathLst>
          </a:cu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64" name="Shape 264"/>
          <p:cNvSpPr/>
          <p:nvPr/>
        </p:nvSpPr>
        <p:spPr>
          <a:xfrm>
            <a:off x="5163846" y="5992426"/>
            <a:ext cx="603680" cy="594803"/>
          </a:xfrm>
          <a:custGeom>
            <a:pathLst>
              <a:path extrusionOk="0" h="120000" w="120000">
                <a:moveTo>
                  <a:pt x="0" y="0"/>
                </a:moveTo>
                <a:cubicBezTo>
                  <a:pt x="5294" y="1641"/>
                  <a:pt x="10588" y="3283"/>
                  <a:pt x="14117" y="12537"/>
                </a:cubicBezTo>
                <a:cubicBezTo>
                  <a:pt x="17646" y="21791"/>
                  <a:pt x="9117" y="41194"/>
                  <a:pt x="21176" y="55522"/>
                </a:cubicBezTo>
                <a:cubicBezTo>
                  <a:pt x="33235" y="69850"/>
                  <a:pt x="69999" y="87761"/>
                  <a:pt x="86470" y="98507"/>
                </a:cubicBezTo>
                <a:cubicBezTo>
                  <a:pt x="102941" y="109253"/>
                  <a:pt x="111470" y="114626"/>
                  <a:pt x="120000" y="120000"/>
                </a:cubicBezTo>
              </a:path>
            </a:pathLst>
          </a:cu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65" name="Shape 265"/>
          <p:cNvSpPr/>
          <p:nvPr/>
        </p:nvSpPr>
        <p:spPr>
          <a:xfrm>
            <a:off x="5146089" y="4580878"/>
            <a:ext cx="532661" cy="382572"/>
          </a:xfrm>
          <a:custGeom>
            <a:pathLst>
              <a:path extrusionOk="0" h="120000" w="120000">
                <a:moveTo>
                  <a:pt x="0" y="116953"/>
                </a:moveTo>
                <a:cubicBezTo>
                  <a:pt x="4333" y="119970"/>
                  <a:pt x="8666" y="122987"/>
                  <a:pt x="11999" y="114169"/>
                </a:cubicBezTo>
                <a:cubicBezTo>
                  <a:pt x="15333" y="105351"/>
                  <a:pt x="2000" y="83074"/>
                  <a:pt x="20000" y="64046"/>
                </a:cubicBezTo>
                <a:cubicBezTo>
                  <a:pt x="38000" y="45017"/>
                  <a:pt x="78999" y="22508"/>
                  <a:pt x="120000" y="0"/>
                </a:cubicBezTo>
              </a:path>
            </a:pathLst>
          </a:cu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66" name="Shape 266"/>
          <p:cNvSpPr txBox="1"/>
          <p:nvPr/>
        </p:nvSpPr>
        <p:spPr>
          <a:xfrm>
            <a:off x="614700" y="1534553"/>
            <a:ext cx="1943304" cy="36933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Convex</a:t>
            </a:r>
          </a:p>
        </p:txBody>
      </p:sp>
      <p:sp>
        <p:nvSpPr>
          <p:cNvPr id="267" name="Shape 267"/>
          <p:cNvSpPr txBox="1"/>
          <p:nvPr/>
        </p:nvSpPr>
        <p:spPr>
          <a:xfrm>
            <a:off x="601310" y="4116464"/>
            <a:ext cx="1943304" cy="36933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Concave</a:t>
            </a:r>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